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90" r:id="rId1"/>
    <p:sldMasterId id="2147484451" r:id="rId2"/>
    <p:sldMasterId id="2147484502" r:id="rId3"/>
    <p:sldMasterId id="2147484550" r:id="rId4"/>
    <p:sldMasterId id="2147484562" r:id="rId5"/>
    <p:sldMasterId id="2147484673" r:id="rId6"/>
    <p:sldMasterId id="2147484712" r:id="rId7"/>
    <p:sldMasterId id="2147484750" r:id="rId8"/>
    <p:sldMasterId id="2147484763" r:id="rId9"/>
    <p:sldMasterId id="2147484775" r:id="rId10"/>
    <p:sldMasterId id="2147484794" r:id="rId11"/>
    <p:sldMasterId id="2147484806" r:id="rId12"/>
    <p:sldMasterId id="2147484818" r:id="rId13"/>
    <p:sldMasterId id="2147484830" r:id="rId14"/>
  </p:sldMasterIdLst>
  <p:notesMasterIdLst>
    <p:notesMasterId r:id="rId35"/>
  </p:notesMasterIdLst>
  <p:handoutMasterIdLst>
    <p:handoutMasterId r:id="rId36"/>
  </p:handoutMasterIdLst>
  <p:sldIdLst>
    <p:sldId id="588" r:id="rId15"/>
    <p:sldId id="662" r:id="rId16"/>
    <p:sldId id="631" r:id="rId17"/>
    <p:sldId id="629" r:id="rId18"/>
    <p:sldId id="589" r:id="rId19"/>
    <p:sldId id="590" r:id="rId20"/>
    <p:sldId id="653" r:id="rId21"/>
    <p:sldId id="531" r:id="rId22"/>
    <p:sldId id="535" r:id="rId23"/>
    <p:sldId id="669" r:id="rId24"/>
    <p:sldId id="655" r:id="rId25"/>
    <p:sldId id="675" r:id="rId26"/>
    <p:sldId id="656" r:id="rId27"/>
    <p:sldId id="627" r:id="rId28"/>
    <p:sldId id="652" r:id="rId29"/>
    <p:sldId id="623" r:id="rId30"/>
    <p:sldId id="676" r:id="rId31"/>
    <p:sldId id="670" r:id="rId32"/>
    <p:sldId id="677" r:id="rId33"/>
    <p:sldId id="674" r:id="rId34"/>
  </p:sldIdLst>
  <p:sldSz cx="9144000" cy="6858000" type="screen4x3"/>
  <p:notesSz cx="6858000" cy="9144000"/>
  <p:defaultTextStyle>
    <a:defPPr>
      <a:defRPr lang="ja-JP"/>
    </a:defPPr>
    <a:lvl1pPr marL="0" algn="l" defTabSz="457034" rtl="0" eaLnBrk="1" latinLnBrk="0" hangingPunct="1">
      <a:defRPr kumimoji="1" sz="1800" kern="1200">
        <a:solidFill>
          <a:schemeClr val="tx1"/>
        </a:solidFill>
        <a:latin typeface="+mn-lt"/>
        <a:ea typeface="+mn-ea"/>
        <a:cs typeface="+mn-cs"/>
      </a:defRPr>
    </a:lvl1pPr>
    <a:lvl2pPr marL="457034" algn="l" defTabSz="457034" rtl="0" eaLnBrk="1" latinLnBrk="0" hangingPunct="1">
      <a:defRPr kumimoji="1" sz="1800" kern="1200">
        <a:solidFill>
          <a:schemeClr val="tx1"/>
        </a:solidFill>
        <a:latin typeface="+mn-lt"/>
        <a:ea typeface="+mn-ea"/>
        <a:cs typeface="+mn-cs"/>
      </a:defRPr>
    </a:lvl2pPr>
    <a:lvl3pPr marL="914067" algn="l" defTabSz="457034" rtl="0" eaLnBrk="1" latinLnBrk="0" hangingPunct="1">
      <a:defRPr kumimoji="1" sz="1800" kern="1200">
        <a:solidFill>
          <a:schemeClr val="tx1"/>
        </a:solidFill>
        <a:latin typeface="+mn-lt"/>
        <a:ea typeface="+mn-ea"/>
        <a:cs typeface="+mn-cs"/>
      </a:defRPr>
    </a:lvl3pPr>
    <a:lvl4pPr marL="1371101" algn="l" defTabSz="457034" rtl="0" eaLnBrk="1" latinLnBrk="0" hangingPunct="1">
      <a:defRPr kumimoji="1" sz="1800" kern="1200">
        <a:solidFill>
          <a:schemeClr val="tx1"/>
        </a:solidFill>
        <a:latin typeface="+mn-lt"/>
        <a:ea typeface="+mn-ea"/>
        <a:cs typeface="+mn-cs"/>
      </a:defRPr>
    </a:lvl4pPr>
    <a:lvl5pPr marL="1828134" algn="l" defTabSz="457034" rtl="0" eaLnBrk="1" latinLnBrk="0" hangingPunct="1">
      <a:defRPr kumimoji="1" sz="1800" kern="1200">
        <a:solidFill>
          <a:schemeClr val="tx1"/>
        </a:solidFill>
        <a:latin typeface="+mn-lt"/>
        <a:ea typeface="+mn-ea"/>
        <a:cs typeface="+mn-cs"/>
      </a:defRPr>
    </a:lvl5pPr>
    <a:lvl6pPr marL="2285168" algn="l" defTabSz="457034" rtl="0" eaLnBrk="1" latinLnBrk="0" hangingPunct="1">
      <a:defRPr kumimoji="1" sz="1800" kern="1200">
        <a:solidFill>
          <a:schemeClr val="tx1"/>
        </a:solidFill>
        <a:latin typeface="+mn-lt"/>
        <a:ea typeface="+mn-ea"/>
        <a:cs typeface="+mn-cs"/>
      </a:defRPr>
    </a:lvl6pPr>
    <a:lvl7pPr marL="2742201" algn="l" defTabSz="457034" rtl="0" eaLnBrk="1" latinLnBrk="0" hangingPunct="1">
      <a:defRPr kumimoji="1" sz="1800" kern="1200">
        <a:solidFill>
          <a:schemeClr val="tx1"/>
        </a:solidFill>
        <a:latin typeface="+mn-lt"/>
        <a:ea typeface="+mn-ea"/>
        <a:cs typeface="+mn-cs"/>
      </a:defRPr>
    </a:lvl7pPr>
    <a:lvl8pPr marL="3199216" algn="l" defTabSz="457034" rtl="0" eaLnBrk="1" latinLnBrk="0" hangingPunct="1">
      <a:defRPr kumimoji="1" sz="1800" kern="1200">
        <a:solidFill>
          <a:schemeClr val="tx1"/>
        </a:solidFill>
        <a:latin typeface="+mn-lt"/>
        <a:ea typeface="+mn-ea"/>
        <a:cs typeface="+mn-cs"/>
      </a:defRPr>
    </a:lvl8pPr>
    <a:lvl9pPr marL="3656264" algn="l" defTabSz="457034"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556">
          <p15:clr>
            <a:srgbClr val="A4A3A4"/>
          </p15:clr>
        </p15:guide>
        <p15:guide id="2" pos="11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CFFFF"/>
    <a:srgbClr val="66CCFF"/>
    <a:srgbClr val="FFFF99"/>
    <a:srgbClr val="FFCCFF"/>
    <a:srgbClr val="800000"/>
    <a:srgbClr val="FF6666"/>
    <a:srgbClr val="0080FF"/>
    <a:srgbClr val="66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0" autoAdjust="0"/>
    <p:restoredTop sz="85133" autoAdjust="0"/>
  </p:normalViewPr>
  <p:slideViewPr>
    <p:cSldViewPr snapToGrid="0" snapToObjects="1">
      <p:cViewPr varScale="1">
        <p:scale>
          <a:sx n="84" d="100"/>
          <a:sy n="84" d="100"/>
        </p:scale>
        <p:origin x="-1096" y="-104"/>
      </p:cViewPr>
      <p:guideLst>
        <p:guide orient="horz" pos="122"/>
        <p:guide pos="3498"/>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64BE9-8BD0-AB45-8188-0A0D731495AE}" type="datetimeFigureOut">
              <a:rPr kumimoji="1" lang="ja-JP" altLang="en-US" smtClean="0"/>
              <a:t>16/12/14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BC2F02-14C1-114F-950E-AABAAF6F17B2}" type="slidenum">
              <a:rPr kumimoji="1" lang="ja-JP" altLang="en-US" smtClean="0"/>
              <a:t>‹#›</a:t>
            </a:fld>
            <a:endParaRPr kumimoji="1" lang="ja-JP" altLang="en-US"/>
          </a:p>
        </p:txBody>
      </p:sp>
    </p:spTree>
    <p:extLst>
      <p:ext uri="{BB962C8B-B14F-4D97-AF65-F5344CB8AC3E}">
        <p14:creationId xmlns:p14="http://schemas.microsoft.com/office/powerpoint/2010/main" val="3861460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9151FD-E70D-B444-80FA-C10A0DEFC83F}" type="datetimeFigureOut">
              <a:rPr kumimoji="1" lang="ja-JP" altLang="en-US" smtClean="0"/>
              <a:t>16/12/14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C704C9-988F-A344-954E-B44EB79880C5}" type="slidenum">
              <a:rPr kumimoji="1" lang="ja-JP" altLang="en-US" smtClean="0"/>
              <a:t>‹#›</a:t>
            </a:fld>
            <a:endParaRPr kumimoji="1" lang="ja-JP" altLang="en-US"/>
          </a:p>
        </p:txBody>
      </p:sp>
    </p:spTree>
    <p:extLst>
      <p:ext uri="{BB962C8B-B14F-4D97-AF65-F5344CB8AC3E}">
        <p14:creationId xmlns:p14="http://schemas.microsoft.com/office/powerpoint/2010/main" val="132461405"/>
      </p:ext>
    </p:extLst>
  </p:cSld>
  <p:clrMap bg1="lt1" tx1="dk1" bg2="lt2" tx2="dk2" accent1="accent1" accent2="accent2" accent3="accent3" accent4="accent4" accent5="accent5" accent6="accent6" hlink="hlink" folHlink="folHlink"/>
  <p:notesStyle>
    <a:lvl1pPr marL="0" algn="l" defTabSz="457034" rtl="0" eaLnBrk="1" latinLnBrk="0" hangingPunct="1">
      <a:defRPr kumimoji="1" sz="1200" kern="1200">
        <a:solidFill>
          <a:schemeClr val="tx1"/>
        </a:solidFill>
        <a:latin typeface="+mn-lt"/>
        <a:ea typeface="+mn-ea"/>
        <a:cs typeface="+mn-cs"/>
      </a:defRPr>
    </a:lvl1pPr>
    <a:lvl2pPr marL="457034" algn="l" defTabSz="457034" rtl="0" eaLnBrk="1" latinLnBrk="0" hangingPunct="1">
      <a:defRPr kumimoji="1" sz="1200" kern="1200">
        <a:solidFill>
          <a:schemeClr val="tx1"/>
        </a:solidFill>
        <a:latin typeface="+mn-lt"/>
        <a:ea typeface="+mn-ea"/>
        <a:cs typeface="+mn-cs"/>
      </a:defRPr>
    </a:lvl2pPr>
    <a:lvl3pPr marL="914067" algn="l" defTabSz="457034" rtl="0" eaLnBrk="1" latinLnBrk="0" hangingPunct="1">
      <a:defRPr kumimoji="1" sz="1200" kern="1200">
        <a:solidFill>
          <a:schemeClr val="tx1"/>
        </a:solidFill>
        <a:latin typeface="+mn-lt"/>
        <a:ea typeface="+mn-ea"/>
        <a:cs typeface="+mn-cs"/>
      </a:defRPr>
    </a:lvl3pPr>
    <a:lvl4pPr marL="1371101" algn="l" defTabSz="457034" rtl="0" eaLnBrk="1" latinLnBrk="0" hangingPunct="1">
      <a:defRPr kumimoji="1" sz="1200" kern="1200">
        <a:solidFill>
          <a:schemeClr val="tx1"/>
        </a:solidFill>
        <a:latin typeface="+mn-lt"/>
        <a:ea typeface="+mn-ea"/>
        <a:cs typeface="+mn-cs"/>
      </a:defRPr>
    </a:lvl4pPr>
    <a:lvl5pPr marL="1828134" algn="l" defTabSz="457034" rtl="0" eaLnBrk="1" latinLnBrk="0" hangingPunct="1">
      <a:defRPr kumimoji="1" sz="1200" kern="1200">
        <a:solidFill>
          <a:schemeClr val="tx1"/>
        </a:solidFill>
        <a:latin typeface="+mn-lt"/>
        <a:ea typeface="+mn-ea"/>
        <a:cs typeface="+mn-cs"/>
      </a:defRPr>
    </a:lvl5pPr>
    <a:lvl6pPr marL="2285168" algn="l" defTabSz="457034" rtl="0" eaLnBrk="1" latinLnBrk="0" hangingPunct="1">
      <a:defRPr kumimoji="1" sz="1200" kern="1200">
        <a:solidFill>
          <a:schemeClr val="tx1"/>
        </a:solidFill>
        <a:latin typeface="+mn-lt"/>
        <a:ea typeface="+mn-ea"/>
        <a:cs typeface="+mn-cs"/>
      </a:defRPr>
    </a:lvl6pPr>
    <a:lvl7pPr marL="2742201" algn="l" defTabSz="457034" rtl="0" eaLnBrk="1" latinLnBrk="0" hangingPunct="1">
      <a:defRPr kumimoji="1" sz="1200" kern="1200">
        <a:solidFill>
          <a:schemeClr val="tx1"/>
        </a:solidFill>
        <a:latin typeface="+mn-lt"/>
        <a:ea typeface="+mn-ea"/>
        <a:cs typeface="+mn-cs"/>
      </a:defRPr>
    </a:lvl7pPr>
    <a:lvl8pPr marL="3199216" algn="l" defTabSz="457034" rtl="0" eaLnBrk="1" latinLnBrk="0" hangingPunct="1">
      <a:defRPr kumimoji="1" sz="1200" kern="1200">
        <a:solidFill>
          <a:schemeClr val="tx1"/>
        </a:solidFill>
        <a:latin typeface="+mn-lt"/>
        <a:ea typeface="+mn-ea"/>
        <a:cs typeface="+mn-cs"/>
      </a:defRPr>
    </a:lvl8pPr>
    <a:lvl9pPr marL="3656264" algn="l" defTabSz="457034"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solidFill>
            <a:srgbClr val="FFFFFF"/>
          </a:solidFill>
          <a:ln/>
        </p:spPr>
      </p:sp>
      <p:sp>
        <p:nvSpPr>
          <p:cNvPr id="43011" name="Rectangle 3"/>
          <p:cNvSpPr>
            <a:spLocks noGrp="1" noChangeArrowheads="1"/>
          </p:cNvSpPr>
          <p:nvPr>
            <p:ph type="body" idx="1"/>
          </p:nvPr>
        </p:nvSpPr>
        <p:spPr>
          <a:xfrm>
            <a:off x="914401" y="4343401"/>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altLang="ja-JP" dirty="0" smtClean="0">
                <a:ea typeface="ＭＳ Ｐゴシック" charset="0"/>
                <a:cs typeface="ＭＳ Ｐゴシック" charset="0"/>
              </a:rPr>
              <a:t>Let</a:t>
            </a:r>
            <a:r>
              <a:rPr lang="en-US" altLang="ja-JP" baseline="0" dirty="0" smtClean="0">
                <a:ea typeface="ＭＳ Ｐゴシック" charset="0"/>
                <a:cs typeface="ＭＳ Ｐゴシック" charset="0"/>
              </a:rPr>
              <a:t> me talk about The Progress of Fast Ignition Realization Experiment. </a:t>
            </a:r>
          </a:p>
          <a:p>
            <a:pPr marL="228600" marR="0" indent="-228600" algn="l" defTabSz="457034" rtl="0" eaLnBrk="1" fontAlgn="auto" latinLnBrk="0" hangingPunct="1">
              <a:lnSpc>
                <a:spcPct val="100000"/>
              </a:lnSpc>
              <a:spcBef>
                <a:spcPts val="0"/>
              </a:spcBef>
              <a:spcAft>
                <a:spcPts val="0"/>
              </a:spcAft>
              <a:buClrTx/>
              <a:buSzTx/>
              <a:buFontTx/>
              <a:buAutoNum type="arabicPeriod"/>
              <a:tabLst/>
              <a:defRPr/>
            </a:pPr>
            <a:r>
              <a:rPr lang="en-US" altLang="ja-JP" baseline="0" dirty="0" smtClean="0">
                <a:ea typeface="ＭＳ Ｐゴシック" charset="0"/>
                <a:cs typeface="ＭＳ Ｐゴシック" charset="0"/>
              </a:rPr>
              <a:t>In the FI scheme, </a:t>
            </a:r>
            <a:r>
              <a:rPr lang="en-US" altLang="ja-JP" sz="1200" baseline="0" dirty="0" smtClean="0">
                <a:latin typeface="Arial"/>
                <a:ea typeface="+mn-ea"/>
                <a:cs typeface="Arial"/>
              </a:rPr>
              <a:t>t</a:t>
            </a:r>
            <a:r>
              <a:rPr lang="en-US" altLang="ja-JP" sz="1200" dirty="0" smtClean="0">
                <a:latin typeface="Arial"/>
                <a:cs typeface="Arial"/>
              </a:rPr>
              <a:t>he fuel is first imploded by irradiating laser light just like the standard fashion. </a:t>
            </a:r>
          </a:p>
          <a:p>
            <a:pPr marL="228600" marR="0" indent="-228600" algn="l" defTabSz="457034" rtl="0" eaLnBrk="1" fontAlgn="auto" latinLnBrk="0" hangingPunct="1">
              <a:lnSpc>
                <a:spcPct val="100000"/>
              </a:lnSpc>
              <a:spcBef>
                <a:spcPts val="0"/>
              </a:spcBef>
              <a:spcAft>
                <a:spcPts val="0"/>
              </a:spcAft>
              <a:buClrTx/>
              <a:buSzTx/>
              <a:buFontTx/>
              <a:buAutoNum type="arabicPeriod"/>
              <a:tabLst/>
              <a:defRPr/>
            </a:pPr>
            <a:r>
              <a:rPr lang="en-US" altLang="ja-JP" sz="1200" dirty="0" smtClean="0">
                <a:latin typeface="Arial"/>
                <a:cs typeface="Arial"/>
              </a:rPr>
              <a:t>At the maximum compression timing, a high-intensity short-pulse laser is injected to</a:t>
            </a:r>
            <a:r>
              <a:rPr lang="en-US" altLang="ja-JP" sz="1200" baseline="0" dirty="0" smtClean="0">
                <a:latin typeface="Arial"/>
                <a:cs typeface="Arial"/>
              </a:rPr>
              <a:t> the core</a:t>
            </a:r>
            <a:r>
              <a:rPr lang="en-US" altLang="ja-JP" sz="1200" dirty="0" smtClean="0">
                <a:latin typeface="Arial"/>
                <a:cs typeface="Arial"/>
              </a:rPr>
              <a:t> before</a:t>
            </a:r>
            <a:r>
              <a:rPr lang="en-US" altLang="ja-JP" sz="1200" baseline="0" dirty="0" smtClean="0">
                <a:latin typeface="Arial"/>
                <a:cs typeface="Arial"/>
              </a:rPr>
              <a:t> hydrodynamic disassembly,</a:t>
            </a:r>
            <a:endParaRPr lang="en-US" altLang="ja-JP" sz="1200" dirty="0" smtClean="0">
              <a:latin typeface="Arial"/>
              <a:cs typeface="Arial"/>
            </a:endParaRPr>
          </a:p>
          <a:p>
            <a:pPr marL="228600" indent="-228600">
              <a:buAutoNum type="arabicPeriod"/>
            </a:pPr>
            <a:r>
              <a:rPr lang="en-US" altLang="ja-JP" baseline="0" dirty="0" smtClean="0">
                <a:ea typeface="ＭＳ Ｐゴシック" charset="0"/>
                <a:cs typeface="ＭＳ Ｐゴシック" charset="0"/>
              </a:rPr>
              <a:t>If the temperature becomes high enough ignition takes place followed by propagation of burning wave, resulting the high fusion gain. </a:t>
            </a:r>
          </a:p>
          <a:p>
            <a:pPr marL="0" indent="0">
              <a:buNone/>
            </a:pPr>
            <a:r>
              <a:rPr lang="en-US" altLang="ja-JP" baseline="0" dirty="0" smtClean="0">
                <a:ea typeface="ＭＳ Ｐゴシック" charset="0"/>
                <a:cs typeface="ＭＳ Ｐゴシック" charset="0"/>
              </a:rPr>
              <a:t>Primitive concept was first proposed by T. Yamanaka in 1983 followed by concrete proposal by </a:t>
            </a:r>
            <a:r>
              <a:rPr lang="en-US" altLang="ja-JP" baseline="0" dirty="0" err="1" smtClean="0">
                <a:ea typeface="ＭＳ Ｐゴシック" charset="0"/>
                <a:cs typeface="ＭＳ Ｐゴシック" charset="0"/>
              </a:rPr>
              <a:t>Tabak</a:t>
            </a:r>
            <a:r>
              <a:rPr lang="en-US" altLang="ja-JP" baseline="0" dirty="0" smtClean="0">
                <a:ea typeface="ＭＳ Ｐゴシック" charset="0"/>
                <a:cs typeface="ＭＳ Ｐゴシック" charset="0"/>
              </a:rPr>
              <a:t> in 1994.</a:t>
            </a:r>
            <a:endParaRPr lang="ja-JP" altLang="en-US" dirty="0">
              <a:ea typeface="ＭＳ Ｐゴシック" charset="0"/>
              <a:cs typeface="ＭＳ Ｐゴシック" charset="0"/>
            </a:endParaRPr>
          </a:p>
        </p:txBody>
      </p:sp>
    </p:spTree>
    <p:extLst>
      <p:ext uri="{BB962C8B-B14F-4D97-AF65-F5344CB8AC3E}">
        <p14:creationId xmlns:p14="http://schemas.microsoft.com/office/powerpoint/2010/main" val="299125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One more</a:t>
            </a:r>
            <a:r>
              <a:rPr kumimoji="1" lang="en-US" altLang="ja-JP" baseline="0" dirty="0" smtClean="0"/>
              <a:t> important challenge:</a:t>
            </a:r>
          </a:p>
          <a:p>
            <a:r>
              <a:rPr kumimoji="1" lang="en-US" altLang="ja-JP" baseline="0" dirty="0" smtClean="0"/>
              <a:t>We replaced shell target with solid ball fuel. Historically shell was introduced in 1970’s to create a hot spark at the center. But as illustrated, central hot spark is not necessary. The biggest advantage of solid ball is that there is no RT instability as no acceleration. The only instability that might occur is RM </a:t>
            </a:r>
            <a:r>
              <a:rPr kumimoji="1" lang="en-US" altLang="ja-JP" baseline="0" dirty="0" err="1" smtClean="0"/>
              <a:t>instabiltiy</a:t>
            </a:r>
            <a:r>
              <a:rPr kumimoji="1" lang="en-US" altLang="ja-JP" baseline="0" dirty="0" smtClean="0"/>
              <a:t> </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FC704C9-988F-A344-954E-B44EB79880C5}" type="slidenum">
              <a:rPr kumimoji="1" lang="ja-JP" altLang="en-US" smtClean="0"/>
              <a:t>10</a:t>
            </a:fld>
            <a:endParaRPr kumimoji="1" lang="ja-JP" altLang="en-US"/>
          </a:p>
        </p:txBody>
      </p:sp>
    </p:spTree>
    <p:extLst>
      <p:ext uri="{BB962C8B-B14F-4D97-AF65-F5344CB8AC3E}">
        <p14:creationId xmlns:p14="http://schemas.microsoft.com/office/powerpoint/2010/main" val="291071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a:t>
            </a:r>
            <a:r>
              <a:rPr kumimoji="1" lang="en-US" altLang="ja-JP" baseline="0" dirty="0" smtClean="0"/>
              <a:t> capacitor coil target is inserted near the top of the cone. At the top of the cone cu-doped ball is attached. The compression is diagnosed with x-ray </a:t>
            </a:r>
            <a:r>
              <a:rPr kumimoji="1" lang="en-US" altLang="ja-JP" baseline="0" dirty="0" err="1" smtClean="0"/>
              <a:t>shadowgraphy</a:t>
            </a:r>
            <a:r>
              <a:rPr kumimoji="1" lang="en-US" altLang="ja-JP" baseline="0" dirty="0" smtClean="0"/>
              <a:t> at 5keV. The Cu-</a:t>
            </a:r>
            <a:r>
              <a:rPr kumimoji="1" lang="en-US" altLang="ja-JP" baseline="0" dirty="0" err="1" smtClean="0"/>
              <a:t>Ka</a:t>
            </a:r>
            <a:r>
              <a:rPr kumimoji="1" lang="en-US" altLang="ja-JP" baseline="0" dirty="0" smtClean="0"/>
              <a:t> imaging depicts that heating region is well within the compressed fuel.</a:t>
            </a:r>
            <a:endParaRPr kumimoji="1" lang="ja-JP" altLang="en-US" dirty="0"/>
          </a:p>
        </p:txBody>
      </p:sp>
      <p:sp>
        <p:nvSpPr>
          <p:cNvPr id="4" name="スライド番号プレースホルダー 3"/>
          <p:cNvSpPr>
            <a:spLocks noGrp="1"/>
          </p:cNvSpPr>
          <p:nvPr>
            <p:ph type="sldNum" sz="quarter" idx="10"/>
          </p:nvPr>
        </p:nvSpPr>
        <p:spPr/>
        <p:txBody>
          <a:bodyPr/>
          <a:lstStyle/>
          <a:p>
            <a:fld id="{7FC704C9-988F-A344-954E-B44EB79880C5}" type="slidenum">
              <a:rPr kumimoji="1" lang="ja-JP" altLang="en-US" smtClean="0"/>
              <a:t>11</a:t>
            </a:fld>
            <a:endParaRPr kumimoji="1" lang="ja-JP" altLang="en-US"/>
          </a:p>
        </p:txBody>
      </p:sp>
    </p:spTree>
    <p:extLst>
      <p:ext uri="{BB962C8B-B14F-4D97-AF65-F5344CB8AC3E}">
        <p14:creationId xmlns:p14="http://schemas.microsoft.com/office/powerpoint/2010/main" val="1786662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Three features: One is </a:t>
            </a:r>
            <a:r>
              <a:rPr kumimoji="1" lang="en-US" altLang="ja-JP" dirty="0" err="1" smtClean="0"/>
              <a:t>Ka</a:t>
            </a:r>
            <a:r>
              <a:rPr kumimoji="1" lang="en-US" altLang="ja-JP" dirty="0" smtClean="0"/>
              <a:t> emission from cold</a:t>
            </a:r>
            <a:r>
              <a:rPr kumimoji="1" lang="en-US" altLang="ja-JP" baseline="0" dirty="0" smtClean="0"/>
              <a:t> Cu. Second is Li and He-like K-shell emission from hot plasma, Third Gold La emission from cone. With B on, the hot electron which went to gold cone sidewall, is collimated and  heat the compressed core, resulting in strong K shell emissions from stripped ions. This is the strong evidence that the fuel is indeed heated up several </a:t>
            </a:r>
            <a:r>
              <a:rPr kumimoji="1" lang="en-US" altLang="ja-JP" baseline="0" dirty="0" err="1" smtClean="0"/>
              <a:t>keV</a:t>
            </a:r>
            <a:r>
              <a:rPr kumimoji="1" lang="en-US" altLang="ja-JP" baseline="0" dirty="0" smtClean="0"/>
              <a:t> temperature. Atomic model calculation indicate that the heated temperature is most likely 3 </a:t>
            </a:r>
            <a:r>
              <a:rPr kumimoji="1" lang="en-US" altLang="ja-JP" baseline="0" dirty="0" err="1" smtClean="0"/>
              <a:t>keV</a:t>
            </a:r>
            <a:r>
              <a:rPr kumimoji="1" lang="en-US" altLang="ja-JP" baseline="0" dirty="0" smtClean="0"/>
              <a:t>. Since currently the heating laser energy is half of the operation level, we strongly believe that one can get 5 </a:t>
            </a:r>
            <a:r>
              <a:rPr kumimoji="1" lang="en-US" altLang="ja-JP" baseline="0" dirty="0" err="1" smtClean="0"/>
              <a:t>keV</a:t>
            </a:r>
            <a:r>
              <a:rPr kumimoji="1" lang="en-US" altLang="ja-JP" baseline="0" dirty="0" smtClean="0"/>
              <a:t> temperature at full operation of the heating laser.</a:t>
            </a:r>
            <a:endParaRPr kumimoji="1" lang="ja-JP" altLang="en-US" dirty="0"/>
          </a:p>
        </p:txBody>
      </p:sp>
      <p:sp>
        <p:nvSpPr>
          <p:cNvPr id="4" name="スライド番号プレースホルダー 3"/>
          <p:cNvSpPr>
            <a:spLocks noGrp="1"/>
          </p:cNvSpPr>
          <p:nvPr>
            <p:ph type="sldNum" sz="quarter" idx="10"/>
          </p:nvPr>
        </p:nvSpPr>
        <p:spPr/>
        <p:txBody>
          <a:bodyPr/>
          <a:lstStyle/>
          <a:p>
            <a:fld id="{7FC704C9-988F-A344-954E-B44EB79880C5}" type="slidenum">
              <a:rPr kumimoji="1" lang="ja-JP" altLang="en-US" smtClean="0"/>
              <a:t>13</a:t>
            </a:fld>
            <a:endParaRPr kumimoji="1" lang="ja-JP" altLang="en-US"/>
          </a:p>
        </p:txBody>
      </p:sp>
    </p:spTree>
    <p:extLst>
      <p:ext uri="{BB962C8B-B14F-4D97-AF65-F5344CB8AC3E}">
        <p14:creationId xmlns:p14="http://schemas.microsoft.com/office/powerpoint/2010/main" val="144740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685801" y="4343401"/>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0" marR="0" indent="0" algn="l" defTabSz="914292" rtl="0" eaLnBrk="1" fontAlgn="auto" latinLnBrk="0" hangingPunct="1">
              <a:lnSpc>
                <a:spcPct val="100000"/>
              </a:lnSpc>
              <a:spcBef>
                <a:spcPts val="0"/>
              </a:spcBef>
              <a:spcAft>
                <a:spcPts val="0"/>
              </a:spcAft>
              <a:buClrTx/>
              <a:buSzTx/>
              <a:buFontTx/>
              <a:buNone/>
              <a:tabLst/>
              <a:defRPr/>
            </a:pPr>
            <a:r>
              <a:rPr lang="en-US" altLang="ja-JP" sz="1800" dirty="0" smtClean="0">
                <a:latin typeface="Lucida Grande" charset="0"/>
                <a:cs typeface="Lucida Grande" charset="0"/>
                <a:sym typeface="Lucida Grande" charset="0"/>
              </a:rPr>
              <a:t>Corresponding </a:t>
            </a:r>
            <a:r>
              <a:rPr lang="en-US" altLang="ja-JP" sz="1800" baseline="0" dirty="0" smtClean="0">
                <a:latin typeface="Lucida Grande" charset="0"/>
                <a:cs typeface="Lucida Grande" charset="0"/>
                <a:sym typeface="Lucida Grande" charset="0"/>
              </a:rPr>
              <a:t>to this strategy from FIREX-I to reactor,</a:t>
            </a:r>
          </a:p>
          <a:p>
            <a:pPr marL="0" marR="0" indent="0" algn="l" defTabSz="914292" rtl="0" eaLnBrk="1" fontAlgn="auto" latinLnBrk="0" hangingPunct="1">
              <a:lnSpc>
                <a:spcPct val="100000"/>
              </a:lnSpc>
              <a:spcBef>
                <a:spcPts val="0"/>
              </a:spcBef>
              <a:spcAft>
                <a:spcPts val="0"/>
              </a:spcAft>
              <a:buClrTx/>
              <a:buSzTx/>
              <a:buFontTx/>
              <a:buNone/>
              <a:tabLst/>
              <a:defRPr/>
            </a:pPr>
            <a:r>
              <a:rPr lang="en-US" altLang="ja-JP" sz="1800" baseline="0" dirty="0" smtClean="0">
                <a:latin typeface="Lucida Grande" charset="0"/>
                <a:cs typeface="Lucida Grande" charset="0"/>
                <a:sym typeface="Lucida Grande" charset="0"/>
              </a:rPr>
              <a:t>roadmap is established here. FIREX-I is current program, FIREX-II needs 10 years, and Power Generation takes 15 more years. </a:t>
            </a:r>
            <a:r>
              <a:rPr lang="en-US" altLang="ja-JP" sz="1800" dirty="0" smtClean="0">
                <a:latin typeface="Lucida Grande" charset="0"/>
                <a:cs typeface="Lucida Grande" charset="0"/>
                <a:sym typeface="Lucida Grande" charset="0"/>
              </a:rPr>
              <a:t>Atomic Energy Commission of Japan declared</a:t>
            </a:r>
            <a:r>
              <a:rPr lang="en-US" altLang="ja-JP" sz="1800" baseline="0" dirty="0" smtClean="0">
                <a:latin typeface="Lucida Grande" charset="0"/>
                <a:cs typeface="Lucida Grande" charset="0"/>
                <a:sym typeface="Lucida Grande" charset="0"/>
              </a:rPr>
              <a:t> </a:t>
            </a:r>
            <a:r>
              <a:rPr lang="en-US" altLang="ja-JP" sz="1800" dirty="0" smtClean="0">
                <a:latin typeface="Lucida Grande" charset="0"/>
                <a:cs typeface="Lucida Grande" charset="0"/>
                <a:sym typeface="Lucida Grande" charset="0"/>
              </a:rPr>
              <a:t>that </a:t>
            </a:r>
            <a:r>
              <a:rPr lang="ja-JP" altLang="en-US" sz="1800" dirty="0" smtClean="0">
                <a:latin typeface="Arial"/>
                <a:cs typeface="Lucida Grande" charset="0"/>
                <a:sym typeface="Lucida Grande" charset="0"/>
              </a:rPr>
              <a:t>“</a:t>
            </a:r>
            <a:r>
              <a:rPr lang="en-US" altLang="ja-JP" sz="1800" dirty="0" smtClean="0">
                <a:latin typeface="Arial"/>
                <a:cs typeface="Lucida Grande" charset="0"/>
                <a:sym typeface="Lucida Grande" charset="0"/>
              </a:rPr>
              <a:t>Based on its (FIREX-I) achievement, it will be decided whether the project should advance to its second-phase which will be aimed at realizing of ignition and burning”</a:t>
            </a:r>
            <a:r>
              <a:rPr lang="en-US" altLang="ja-JP" sz="1800" dirty="0" smtClean="0">
                <a:latin typeface="Lucida Grande" charset="0"/>
                <a:cs typeface="Lucida Grande" charset="0"/>
                <a:sym typeface="Lucida Grande" charset="0"/>
              </a:rPr>
              <a:t>.  </a:t>
            </a:r>
          </a:p>
          <a:p>
            <a:pPr marL="0" marR="0" indent="0" algn="l" defTabSz="914292" rtl="0" eaLnBrk="1" fontAlgn="auto" latinLnBrk="0" hangingPunct="1">
              <a:lnSpc>
                <a:spcPct val="100000"/>
              </a:lnSpc>
              <a:spcBef>
                <a:spcPts val="0"/>
              </a:spcBef>
              <a:spcAft>
                <a:spcPts val="0"/>
              </a:spcAft>
              <a:buClrTx/>
              <a:buSzTx/>
              <a:buFontTx/>
              <a:buNone/>
              <a:tabLst/>
              <a:defRPr/>
            </a:pPr>
            <a:endParaRPr lang="en-US" altLang="ja-JP" sz="1800" dirty="0" smtClean="0">
              <a:latin typeface="Helvetica" charset="0"/>
              <a:cs typeface="Helvetica" charset="0"/>
              <a:sym typeface="Helvetica" charset="0"/>
            </a:endParaRPr>
          </a:p>
          <a:p>
            <a:pPr marL="0" marR="0" indent="0" algn="l" defTabSz="914292" rtl="0" eaLnBrk="1" fontAlgn="auto" latinLnBrk="0" hangingPunct="1">
              <a:lnSpc>
                <a:spcPct val="100000"/>
              </a:lnSpc>
              <a:spcBef>
                <a:spcPts val="0"/>
              </a:spcBef>
              <a:spcAft>
                <a:spcPts val="0"/>
              </a:spcAft>
              <a:buClrTx/>
              <a:buSzTx/>
              <a:buFontTx/>
              <a:buNone/>
              <a:tabLst/>
              <a:defRPr/>
            </a:pPr>
            <a:r>
              <a:rPr lang="ja-JP" altLang="en-US" sz="1800" dirty="0" smtClean="0">
                <a:latin typeface="Helvetica" charset="0"/>
                <a:cs typeface="Helvetica" charset="0"/>
                <a:sym typeface="Helvetica" charset="0"/>
              </a:rPr>
              <a:t>エネルギー供給への道のりはどのようなものか。現在高速点火実証実験第一期を実施中．第一期の成果により，点火・燃焼の実現を目指す第二期計画に発展させるか否かの判断を行う．これらは一秒に１０回繰り返す中の１回を実証するもの．２０３０年にはレーザー核融合実験炉により１０万キロワットの発電実証．これを</a:t>
            </a:r>
            <a:r>
              <a:rPr lang="en-US" altLang="ja-JP" sz="1800" dirty="0" smtClean="0">
                <a:latin typeface="Times New Roman" charset="0"/>
                <a:cs typeface="Times New Roman" charset="0"/>
                <a:sym typeface="Times New Roman" charset="0"/>
              </a:rPr>
              <a:t>LIFT</a:t>
            </a:r>
            <a:r>
              <a:rPr lang="ja-JP" altLang="en-US" sz="1800" dirty="0" smtClean="0">
                <a:latin typeface="Helvetica" charset="0"/>
                <a:ea typeface="ヒラギノ角ゴ ProN W3" charset="0"/>
                <a:cs typeface="ヒラギノ角ゴ ProN W3" charset="0"/>
                <a:sym typeface="Helvetica" charset="0"/>
              </a:rPr>
              <a:t>と呼んでいる．</a:t>
            </a:r>
            <a:endParaRPr lang="en-US" altLang="ja-JP" sz="1800" dirty="0" smtClean="0">
              <a:latin typeface="Lucida Grande" charset="0"/>
              <a:cs typeface="Lucida Grande" charset="0"/>
              <a:sym typeface="Lucida Grande" charset="0"/>
            </a:endParaRPr>
          </a:p>
          <a:p>
            <a:endParaRPr lang="en-US" altLang="ja-JP" sz="1800" dirty="0" smtClean="0">
              <a:latin typeface="Lucida Grande" charset="0"/>
              <a:cs typeface="Lucida Grande" charset="0"/>
              <a:sym typeface="Lucida Grande" charset="0"/>
            </a:endParaRPr>
          </a:p>
          <a:p>
            <a:endParaRPr lang="en-US" altLang="ja-JP" dirty="0">
              <a:latin typeface="Helvetica" charset="0"/>
              <a:cs typeface="Helvetica" charset="0"/>
              <a:sym typeface="Helvetica" charset="0"/>
            </a:endParaRPr>
          </a:p>
        </p:txBody>
      </p:sp>
    </p:spTree>
    <p:extLst>
      <p:ext uri="{BB962C8B-B14F-4D97-AF65-F5344CB8AC3E}">
        <p14:creationId xmlns:p14="http://schemas.microsoft.com/office/powerpoint/2010/main" val="270012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15</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xfrm>
            <a:off x="1143000" y="685800"/>
            <a:ext cx="4572000" cy="3429000"/>
          </a:xfrm>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altLang="ja-JP" dirty="0" smtClean="0">
                <a:ea typeface="ＭＳ Ｐゴシック" charset="0"/>
                <a:cs typeface="ＭＳ Ｐゴシック" charset="0"/>
              </a:rPr>
              <a:t>Here is the strategy</a:t>
            </a:r>
            <a:r>
              <a:rPr lang="en-US" altLang="ja-JP" baseline="0" dirty="0" smtClean="0">
                <a:ea typeface="ＭＳ Ｐゴシック" charset="0"/>
                <a:cs typeface="ＭＳ Ｐゴシック" charset="0"/>
              </a:rPr>
              <a:t> to Fusion Power Generation. The high-energy rep-rate laser contribute not only fusion but academic frontiers and Industrial Applications. At the same time ignition demo may be explored as an international cooperation at for instance NIF. </a:t>
            </a:r>
            <a:r>
              <a:rPr lang="en-US" altLang="ja-JP" baseline="0" dirty="0" err="1" smtClean="0">
                <a:ea typeface="ＭＳ Ｐゴシック" charset="0"/>
                <a:cs typeface="ＭＳ Ｐゴシック" charset="0"/>
              </a:rPr>
              <a:t>Vy</a:t>
            </a:r>
            <a:r>
              <a:rPr lang="en-US" altLang="ja-JP" baseline="0" dirty="0" smtClean="0">
                <a:ea typeface="ＭＳ Ｐゴシック" charset="0"/>
                <a:cs typeface="ＭＳ Ｐゴシック" charset="0"/>
              </a:rPr>
              <a:t> good understanding of reactor core together with the ignition demonstration, we may start a experimental reactor for power generation.</a:t>
            </a:r>
            <a:endParaRPr lang="ja-JP" altLang="en-US" dirty="0">
              <a:ea typeface="ＭＳ Ｐゴシック" charset="0"/>
              <a:cs typeface="ＭＳ Ｐゴシック" charset="0"/>
            </a:endParaRPr>
          </a:p>
        </p:txBody>
      </p:sp>
    </p:spTree>
    <p:extLst>
      <p:ext uri="{BB962C8B-B14F-4D97-AF65-F5344CB8AC3E}">
        <p14:creationId xmlns:p14="http://schemas.microsoft.com/office/powerpoint/2010/main" val="2913999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914" name="Rectangle 2"/>
          <p:cNvSpPr>
            <a:spLocks noGrp="1" noChangeArrowheads="1"/>
          </p:cNvSpPr>
          <p:nvPr>
            <p:ph type="body" idx="1"/>
          </p:nvPr>
        </p:nvSpPr>
        <p:spPr bwMode="auto">
          <a:xfrm>
            <a:off x="685801" y="4343401"/>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pPr marL="39688" marR="0" indent="0" algn="l" defTabSz="457034" rtl="0" eaLnBrk="1" fontAlgn="auto" latinLnBrk="0" hangingPunct="1">
              <a:lnSpc>
                <a:spcPct val="100000"/>
              </a:lnSpc>
              <a:spcBef>
                <a:spcPts val="0"/>
              </a:spcBef>
              <a:spcAft>
                <a:spcPts val="0"/>
              </a:spcAft>
              <a:buClrTx/>
              <a:buSzTx/>
              <a:buFontTx/>
              <a:buNone/>
              <a:tabLst/>
              <a:defRPr/>
            </a:pPr>
            <a:r>
              <a:rPr lang="en-US" altLang="ja-JP" sz="1800" dirty="0" smtClean="0">
                <a:solidFill>
                  <a:srgbClr val="000000"/>
                </a:solidFill>
                <a:latin typeface="Arial" charset="0"/>
                <a:cs typeface="Arial" charset="0"/>
                <a:sym typeface="Arial" charset="0"/>
              </a:rPr>
              <a:t>As for the rep-rate lasers, we have</a:t>
            </a:r>
            <a:r>
              <a:rPr lang="en-US" altLang="ja-JP" sz="1800" baseline="0" dirty="0" smtClean="0">
                <a:solidFill>
                  <a:srgbClr val="000000"/>
                </a:solidFill>
                <a:latin typeface="Arial" charset="0"/>
                <a:cs typeface="Arial" charset="0"/>
                <a:sym typeface="Arial" charset="0"/>
              </a:rPr>
              <a:t> made </a:t>
            </a:r>
            <a:r>
              <a:rPr lang="en-US" altLang="ja-JP" sz="1800" dirty="0" smtClean="0">
                <a:solidFill>
                  <a:srgbClr val="000000"/>
                </a:solidFill>
                <a:latin typeface="Arial" charset="0"/>
                <a:cs typeface="Arial" charset="0"/>
                <a:sym typeface="Arial" charset="0"/>
              </a:rPr>
              <a:t>three major breakthrough</a:t>
            </a:r>
            <a:r>
              <a:rPr lang="en-US" altLang="ja-JP" sz="1800" baseline="0" dirty="0" smtClean="0">
                <a:solidFill>
                  <a:srgbClr val="000000"/>
                </a:solidFill>
                <a:latin typeface="Arial" charset="0"/>
                <a:cs typeface="Arial" charset="0"/>
                <a:sym typeface="Arial" charset="0"/>
              </a:rPr>
              <a:t>s in the last 15 years. First, </a:t>
            </a:r>
            <a:r>
              <a:rPr lang="en-US" altLang="ja-JP" sz="1800" dirty="0" smtClean="0">
                <a:solidFill>
                  <a:srgbClr val="000000"/>
                </a:solidFill>
                <a:latin typeface="Arial" charset="0"/>
                <a:cs typeface="Arial" charset="0"/>
                <a:sym typeface="Arial" charset="0"/>
              </a:rPr>
              <a:t>By replacing flash lamps with laser diodes, one may improve 1) efficiency and 2) eliminate excess heat limiting rep-rate operation. Laser Diodes emission line can exactly match to the absorption line so that both efficiency and rep-rate conditions are simultaneously fulfilled. Second, transition</a:t>
            </a:r>
            <a:r>
              <a:rPr lang="en-US" altLang="ja-JP" sz="1800" baseline="0" dirty="0" smtClean="0">
                <a:solidFill>
                  <a:srgbClr val="000000"/>
                </a:solidFill>
                <a:latin typeface="Arial" charset="0"/>
                <a:cs typeface="Arial" charset="0"/>
                <a:sym typeface="Arial" charset="0"/>
              </a:rPr>
              <a:t> from glasses to ceramic.</a:t>
            </a:r>
            <a:endParaRPr lang="en-US" altLang="ja-JP" sz="1800" dirty="0" smtClean="0">
              <a:solidFill>
                <a:srgbClr val="000000"/>
              </a:solidFill>
              <a:latin typeface="Arial" charset="0"/>
              <a:cs typeface="Arial" charset="0"/>
              <a:sym typeface="Arial" charset="0"/>
            </a:endParaRPr>
          </a:p>
          <a:p>
            <a:pPr marL="39688"/>
            <a:endParaRPr lang="en-US" altLang="ja-JP" sz="1800" dirty="0" smtClean="0">
              <a:solidFill>
                <a:srgbClr val="000000"/>
              </a:solidFill>
              <a:latin typeface="Arial" charset="0"/>
              <a:cs typeface="Arial" charset="0"/>
              <a:sym typeface="Arial" charset="0"/>
            </a:endParaRPr>
          </a:p>
          <a:p>
            <a:pPr marL="39688"/>
            <a:r>
              <a:rPr lang="ja-JP" altLang="en-US" sz="1800" dirty="0" smtClean="0">
                <a:solidFill>
                  <a:srgbClr val="000000"/>
                </a:solidFill>
                <a:latin typeface="Arial" charset="0"/>
                <a:cs typeface="Arial" charset="0"/>
                <a:sym typeface="Arial" charset="0"/>
              </a:rPr>
              <a:t>エネルギー開発が可能かどうかの中心課題は、繰り返しレーザーである。１は白色光のため極めて非効率なフラッシュランプからレーザー作用に必要なラインのみを発光させるレーザーダイオードへの転換。これにより１００倍の効率の向上。２，は熱伝導の悪いガラスレーザー材料から、１０００倍も熱伝導の高い冷却セラミック結晶への転換。　阪大レーザー研の吉田さんが世界初のセラミック結晶レーザーを発振させ、植田先生により製造方法の革新が行われた、わが国発の技術です。両方合わせて１０＾５倍の繰り返し率の向上。これが世界標準となり、イギリス・フランス・チェコのプロジェクトとして採用された。</a:t>
            </a:r>
            <a:endParaRPr lang="en-US" altLang="ja-JP" sz="1800" dirty="0" smtClean="0">
              <a:solidFill>
                <a:srgbClr val="000000"/>
              </a:solidFill>
              <a:latin typeface="Arial" charset="0"/>
              <a:cs typeface="Arial" charset="0"/>
              <a:sym typeface="Arial" charset="0"/>
            </a:endParaRPr>
          </a:p>
          <a:p>
            <a:pPr marL="39688"/>
            <a:endParaRPr lang="en-US" altLang="ja-JP" sz="1800" dirty="0" smtClean="0">
              <a:solidFill>
                <a:srgbClr val="000000"/>
              </a:solidFill>
              <a:latin typeface="Arial" charset="0"/>
              <a:cs typeface="Arial" charset="0"/>
              <a:sym typeface="Arial" charset="0"/>
            </a:endParaRPr>
          </a:p>
          <a:p>
            <a:pPr marL="39688"/>
            <a:endParaRPr lang="en-US" altLang="ja-JP" dirty="0">
              <a:solidFill>
                <a:srgbClr val="000000"/>
              </a:solidFill>
              <a:latin typeface="ヒラギノ角ゴ ProN W3" charset="0"/>
              <a:ea typeface="ヒラギノ角ゴ ProN W3" charset="0"/>
              <a:cs typeface="ヒラギノ角ゴ ProN W3" charset="0"/>
              <a:sym typeface="ヒラギノ角ゴ ProN W3" charset="0"/>
            </a:endParaRPr>
          </a:p>
          <a:p>
            <a:pPr marL="39688"/>
            <a:endParaRPr lang="en-US" altLang="ja-JP" dirty="0">
              <a:solidFill>
                <a:srgbClr val="000000"/>
              </a:solidFill>
              <a:latin typeface="ヒラギノ角ゴ ProN W3" charset="0"/>
              <a:ea typeface="ヒラギノ角ゴ ProN W3" charset="0"/>
              <a:cs typeface="ヒラギノ角ゴ ProN W3" charset="0"/>
              <a:sym typeface="ヒラギノ角ゴ ProN W3" charset="0"/>
            </a:endParaRPr>
          </a:p>
          <a:p>
            <a:pPr marL="39688"/>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フラッシュランプ励起レーザーは，１９６０年のレーザーの発明以来半世紀の間使われているが，レーザー媒質の吸収線に対して，励起光が非常に広いスペクトルを有するため，ほとんど熱損失となり，効率が悪く，かつ高い繰り返し動作ができない．これに対しレーザーダイオードは媒質の吸収線に合致した発光波長を選ぶことができるので，効率と繰り返しという２つの要請を満足することができる．これが実際に使われているレーザーダイオードでその一つは２５層になって一層から１００</a:t>
            </a:r>
            <a:r>
              <a:rPr lang="en-US" altLang="ja-JP" dirty="0">
                <a:solidFill>
                  <a:srgbClr val="000000"/>
                </a:solidFill>
                <a:latin typeface="Helvetica" charset="0"/>
                <a:cs typeface="Helvetica" charset="0"/>
                <a:sym typeface="Helvetica" charset="0"/>
              </a:rPr>
              <a:t>W</a:t>
            </a:r>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が出力されます．大変明るい光源であることがおわかりいただけるかと思います．レーザーダイオード励起のレーザーには２つ問題があり，その１つは価格です．現在はワットあたり３００円を１０円／</a:t>
            </a:r>
            <a:r>
              <a:rPr lang="en-US" altLang="ja-JP" dirty="0">
                <a:solidFill>
                  <a:srgbClr val="000000"/>
                </a:solidFill>
                <a:latin typeface="Helvetica" charset="0"/>
                <a:cs typeface="Helvetica" charset="0"/>
                <a:sym typeface="Helvetica" charset="0"/>
              </a:rPr>
              <a:t>W</a:t>
            </a:r>
            <a:r>
              <a:rPr lang="ja-JP" altLang="en-US" dirty="0">
                <a:solidFill>
                  <a:srgbClr val="000000"/>
                </a:solidFill>
                <a:latin typeface="ヒラギノ角ゴ ProN W3" charset="0"/>
                <a:ea typeface="ヒラギノ角ゴ ProN W3" charset="0"/>
                <a:cs typeface="ヒラギノ角ゴ ProN W3" charset="0"/>
                <a:sym typeface="ヒラギノ角ゴ ProN W3" charset="0"/>
              </a:rPr>
              <a:t>にまで下がる必要があります．ちなみに現状の価格は同重量の金の価格の１００倍以上しています．</a:t>
            </a:r>
          </a:p>
        </p:txBody>
      </p:sp>
    </p:spTree>
    <p:extLst>
      <p:ext uri="{BB962C8B-B14F-4D97-AF65-F5344CB8AC3E}">
        <p14:creationId xmlns:p14="http://schemas.microsoft.com/office/powerpoint/2010/main" val="609717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third technology is heat removal. By replacing coolant from gas to liquid, we could increase heat removal efficiency by a factor of 100. In all together, we expect 1 million times rep rate of the current 10^-4. glass laser.</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lang="ja-JP" altLang="en-US" smtClean="0">
                <a:solidFill>
                  <a:prstClr val="black"/>
                </a:solidFill>
                <a:latin typeface="Calibri"/>
                <a:ea typeface="ＭＳ Ｐゴシック"/>
              </a:rPr>
              <a:pPr/>
              <a:t>17</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313917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18</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xfrm>
            <a:off x="1143000" y="685800"/>
            <a:ext cx="4572000" cy="3429000"/>
          </a:xfrm>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altLang="ja-JP" dirty="0" smtClean="0">
                <a:ea typeface="ＭＳ Ｐゴシック" charset="0"/>
                <a:cs typeface="ＭＳ Ｐゴシック" charset="0"/>
              </a:rPr>
              <a:t>In the past ten years </a:t>
            </a:r>
          </a:p>
          <a:p>
            <a:r>
              <a:rPr lang="en-US" altLang="ja-JP" dirty="0" smtClean="0">
                <a:ea typeface="ＭＳ Ｐゴシック" charset="0"/>
                <a:cs typeface="ＭＳ Ｐゴシック" charset="0"/>
              </a:rPr>
              <a:t>Two</a:t>
            </a:r>
            <a:r>
              <a:rPr lang="en-US" altLang="ja-JP" baseline="0" dirty="0" smtClean="0">
                <a:ea typeface="ＭＳ Ｐゴシック" charset="0"/>
                <a:cs typeface="ＭＳ Ｐゴシック" charset="0"/>
              </a:rPr>
              <a:t> unfavorable issues were revealed, First, REB.... Second</a:t>
            </a:r>
            <a:r>
              <a:rPr lang="is-IS" altLang="ja-JP" baseline="0" dirty="0" smtClean="0">
                <a:ea typeface="ＭＳ Ｐゴシック" charset="0"/>
                <a:cs typeface="ＭＳ Ｐゴシック" charset="0"/>
              </a:rPr>
              <a:t>…. These</a:t>
            </a:r>
            <a:r>
              <a:rPr lang="en-US" altLang="ja-JP" baseline="0" dirty="0" smtClean="0">
                <a:ea typeface="ＭＳ Ｐゴシック" charset="0"/>
                <a:cs typeface="ＭＳ Ｐゴシック" charset="0"/>
              </a:rPr>
              <a:t> phenomena were not apparent in the previous low energy and low intensity case.</a:t>
            </a:r>
          </a:p>
          <a:p>
            <a:r>
              <a:rPr lang="en-US" altLang="ja-JP" baseline="0" dirty="0" smtClean="0">
                <a:ea typeface="ＭＳ Ｐゴシック" charset="0"/>
                <a:cs typeface="ＭＳ Ｐゴシック" charset="0"/>
              </a:rPr>
              <a:t>These problems were overcome in two intensive efforts. One: cool REB campaign i.e. c </a:t>
            </a:r>
          </a:p>
          <a:p>
            <a:endParaRPr lang="en-US" altLang="ja-JP" baseline="0" dirty="0" smtClean="0">
              <a:ea typeface="ＭＳ Ｐゴシック" charset="0"/>
              <a:cs typeface="ＭＳ Ｐゴシック" charset="0"/>
            </a:endParaRPr>
          </a:p>
          <a:p>
            <a:r>
              <a:rPr lang="en-US" altLang="ja-JP" dirty="0" smtClean="0">
                <a:ea typeface="ＭＳ Ｐゴシック" charset="0"/>
                <a:cs typeface="ＭＳ Ｐゴシック" charset="0"/>
              </a:rPr>
              <a:t>According</a:t>
            </a:r>
            <a:r>
              <a:rPr lang="en-US" altLang="ja-JP" baseline="0" dirty="0" smtClean="0">
                <a:ea typeface="ＭＳ Ｐゴシック" charset="0"/>
                <a:cs typeface="ＭＳ Ｐゴシック" charset="0"/>
              </a:rPr>
              <a:t> to the two issues, we made two campaigns</a:t>
            </a:r>
            <a:endParaRPr lang="ja-JP" altLang="en-US" dirty="0">
              <a:ea typeface="ＭＳ Ｐゴシック" charset="0"/>
              <a:cs typeface="ＭＳ Ｐゴシック" charset="0"/>
            </a:endParaRPr>
          </a:p>
        </p:txBody>
      </p:sp>
    </p:spTree>
    <p:extLst>
      <p:ext uri="{BB962C8B-B14F-4D97-AF65-F5344CB8AC3E}">
        <p14:creationId xmlns:p14="http://schemas.microsoft.com/office/powerpoint/2010/main" val="60701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87A32C-784E-F244-AB27-3536ED90BB55}" type="slidenum">
              <a:rPr lang="en-US" altLang="ja-JP">
                <a:solidFill>
                  <a:prstClr val="black"/>
                </a:solidFill>
                <a:latin typeface="Calibri"/>
                <a:ea typeface="ＭＳ Ｐゴシック"/>
              </a:rPr>
              <a:pPr>
                <a:defRPr/>
              </a:pPr>
              <a:t>2</a:t>
            </a:fld>
            <a:endParaRPr lang="en-US" altLang="ja-JP">
              <a:solidFill>
                <a:prstClr val="black"/>
              </a:solidFill>
              <a:latin typeface="Calibri"/>
              <a:ea typeface="ＭＳ Ｐゴシック"/>
            </a:endParaRPr>
          </a:p>
        </p:txBody>
      </p:sp>
      <p:sp>
        <p:nvSpPr>
          <p:cNvPr id="28673" name="Rectangle 1"/>
          <p:cNvSpPr>
            <a:spLocks noGrp="1" noRot="1" noChangeAspect="1" noChangeArrowheads="1"/>
          </p:cNvSpPr>
          <p:nvPr>
            <p:ph type="sldImg"/>
          </p:nvPr>
        </p:nvSpPr>
        <p:spPr>
          <a:xfrm>
            <a:off x="1371600" y="1143000"/>
            <a:ext cx="4114800" cy="3086100"/>
          </a:xfrm>
          <a:solidFill>
            <a:srgbClr val="FFFFFF"/>
          </a:solidFill>
          <a:ln/>
          <a:extLst>
            <a:ext uri="{FAA26D3D-D897-4be2-8F04-BA451C77F1D7}">
              <ma14:placeholderFlag xmlns:ma14="http://schemas.microsoft.com/office/mac/drawingml/2011/main" val="1"/>
            </a:ext>
          </a:extLst>
        </p:spPr>
      </p:sp>
      <p:sp>
        <p:nvSpPr>
          <p:cNvPr id="28674" name="Rectangle 2"/>
          <p:cNvSpPr>
            <a:spLocks noGrp="1" noChangeArrowheads="1"/>
          </p:cNvSpPr>
          <p:nvPr>
            <p:ph type="body" idx="1"/>
          </p:nvPr>
        </p:nvSpPr>
        <p:spPr>
          <a:xfrm>
            <a:off x="0" y="0"/>
            <a:ext cx="0" cy="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ja-JP" sz="1800" dirty="0" smtClean="0">
                <a:latin typeface="Helvetica" charset="0"/>
                <a:cs typeface="Helvetica" charset="0"/>
                <a:sym typeface="Helvetica" charset="0"/>
              </a:rPr>
              <a:t>One</a:t>
            </a:r>
            <a:r>
              <a:rPr lang="en-US" altLang="ja-JP" sz="1800" baseline="0" dirty="0" smtClean="0">
                <a:latin typeface="Helvetica" charset="0"/>
                <a:cs typeface="Helvetica" charset="0"/>
                <a:sym typeface="Helvetica" charset="0"/>
              </a:rPr>
              <a:t> of</a:t>
            </a:r>
            <a:r>
              <a:rPr lang="en-US" altLang="ja-JP" sz="1800" dirty="0" smtClean="0">
                <a:latin typeface="Helvetica" charset="0"/>
                <a:cs typeface="Helvetica" charset="0"/>
                <a:sym typeface="Helvetica" charset="0"/>
              </a:rPr>
              <a:t> most advanced</a:t>
            </a:r>
            <a:r>
              <a:rPr lang="en-US" altLang="ja-JP" sz="1800" baseline="0" dirty="0" smtClean="0">
                <a:latin typeface="Helvetica" charset="0"/>
                <a:cs typeface="Helvetica" charset="0"/>
                <a:sym typeface="Helvetica" charset="0"/>
              </a:rPr>
              <a:t> FI programs</a:t>
            </a:r>
          </a:p>
          <a:p>
            <a:pPr>
              <a:spcBef>
                <a:spcPct val="0"/>
              </a:spcBef>
              <a:defRPr/>
            </a:pPr>
            <a:r>
              <a:rPr lang="en-US" altLang="ja-JP" sz="1800" baseline="0" dirty="0" smtClean="0">
                <a:latin typeface="Helvetica" charset="0"/>
                <a:cs typeface="Helvetica" charset="0"/>
                <a:sym typeface="Helvetica" charset="0"/>
              </a:rPr>
              <a:t> </a:t>
            </a:r>
            <a:r>
              <a:rPr lang="en-US" altLang="ja-JP" sz="1400" baseline="0" dirty="0" smtClean="0">
                <a:latin typeface="Helvetica" charset="0"/>
                <a:cs typeface="Helvetica" charset="0"/>
                <a:sym typeface="Helvetica" charset="0"/>
              </a:rPr>
              <a:t>is Fast Ignition Realization Experiment, FIREX. Nanosecond GEKKO-XII laser implodes the fuel, whereas picosecond LFEX laser heats the compressed fuel. </a:t>
            </a:r>
          </a:p>
          <a:p>
            <a:pPr>
              <a:spcBef>
                <a:spcPct val="0"/>
              </a:spcBef>
              <a:defRPr/>
            </a:pPr>
            <a:r>
              <a:rPr lang="en-US" altLang="ja-JP" sz="1400" baseline="0" dirty="0" smtClean="0">
                <a:latin typeface="Helvetica" charset="0"/>
                <a:cs typeface="Helvetica" charset="0"/>
                <a:sym typeface="Helvetica" charset="0"/>
              </a:rPr>
              <a:t>1. The purpose of FIREX-1</a:t>
            </a:r>
            <a:r>
              <a:rPr lang="en-US" altLang="ja-JP" sz="1400" baseline="30000" dirty="0" smtClean="0">
                <a:latin typeface="Helvetica" charset="0"/>
                <a:cs typeface="Helvetica" charset="0"/>
                <a:sym typeface="Helvetica" charset="0"/>
              </a:rPr>
              <a:t>st</a:t>
            </a:r>
            <a:r>
              <a:rPr lang="en-US" altLang="ja-JP" sz="1400" baseline="0" dirty="0" smtClean="0">
                <a:latin typeface="Helvetica" charset="0"/>
                <a:cs typeface="Helvetica" charset="0"/>
                <a:sym typeface="Helvetica" charset="0"/>
              </a:rPr>
              <a:t> phase is to verify whether one can heat a hot spark without main fuel to the ignition temperature of 5 </a:t>
            </a:r>
            <a:r>
              <a:rPr lang="en-US" altLang="ja-JP" sz="1400" baseline="0" dirty="0" err="1" smtClean="0">
                <a:latin typeface="Helvetica" charset="0"/>
                <a:cs typeface="Helvetica" charset="0"/>
                <a:sym typeface="Helvetica" charset="0"/>
              </a:rPr>
              <a:t>keV</a:t>
            </a:r>
            <a:r>
              <a:rPr lang="en-US" altLang="ja-JP" sz="1400" baseline="0" dirty="0" smtClean="0">
                <a:latin typeface="Helvetica" charset="0"/>
                <a:cs typeface="Helvetica" charset="0"/>
                <a:sym typeface="Helvetica" charset="0"/>
              </a:rPr>
              <a:t>. </a:t>
            </a:r>
          </a:p>
          <a:p>
            <a:pPr>
              <a:spcBef>
                <a:spcPct val="0"/>
              </a:spcBef>
              <a:defRPr/>
            </a:pPr>
            <a:r>
              <a:rPr lang="en-US" altLang="ja-JP" sz="1400" baseline="0" dirty="0" smtClean="0">
                <a:latin typeface="Helvetica" charset="0"/>
                <a:cs typeface="Helvetica" charset="0"/>
                <a:sym typeface="Helvetica" charset="0"/>
              </a:rPr>
              <a:t>2. It is followed by </a:t>
            </a:r>
            <a:r>
              <a:rPr lang="en-US" altLang="ja-JP" sz="1400" baseline="0" dirty="0" err="1" smtClean="0">
                <a:latin typeface="Helvetica" charset="0"/>
                <a:cs typeface="Helvetica" charset="0"/>
                <a:sym typeface="Helvetica" charset="0"/>
              </a:rPr>
              <a:t>Firex</a:t>
            </a:r>
            <a:r>
              <a:rPr lang="en-US" altLang="ja-JP" sz="1400" baseline="0" dirty="0" smtClean="0">
                <a:latin typeface="Helvetica" charset="0"/>
                <a:cs typeface="Helvetica" charset="0"/>
                <a:sym typeface="Helvetica" charset="0"/>
              </a:rPr>
              <a:t>-II to actually demonstrate ignition by adding a main fuel to the hot spark. </a:t>
            </a:r>
          </a:p>
          <a:p>
            <a:pPr>
              <a:spcBef>
                <a:spcPct val="0"/>
              </a:spcBef>
              <a:defRPr/>
            </a:pPr>
            <a:r>
              <a:rPr lang="en-US" altLang="ja-JP" sz="1400" baseline="0" dirty="0" smtClean="0">
                <a:latin typeface="Helvetica" charset="0"/>
                <a:cs typeface="Helvetica" charset="0"/>
                <a:sym typeface="Helvetica" charset="0"/>
              </a:rPr>
              <a:t>3. From FIREX-II to a Reactor, high gain is obtained by simply adding more mass in the main fuel.</a:t>
            </a:r>
          </a:p>
          <a:p>
            <a:pPr>
              <a:spcBef>
                <a:spcPct val="0"/>
              </a:spcBef>
              <a:defRPr/>
            </a:pPr>
            <a:r>
              <a:rPr lang="en-US" altLang="ja-JP" sz="1400" baseline="0" dirty="0" smtClean="0">
                <a:latin typeface="Helvetica" charset="0"/>
                <a:cs typeface="Helvetica" charset="0"/>
                <a:sym typeface="Helvetica" charset="0"/>
              </a:rPr>
              <a:t>It should be worthwhile to note that there is no essential difference between hot sparks of FIREX-I, II and reactor. Therefore the most concerns on the hot spark formation are clarified in FIREX-I phase.</a:t>
            </a:r>
          </a:p>
          <a:p>
            <a:pPr>
              <a:spcBef>
                <a:spcPct val="0"/>
              </a:spcBef>
              <a:defRPr/>
            </a:pPr>
            <a:endParaRPr lang="en-US" altLang="ja-JP" sz="1400" baseline="0" dirty="0" smtClean="0">
              <a:latin typeface="Helvetica" charset="0"/>
              <a:cs typeface="Helvetica" charset="0"/>
              <a:sym typeface="Helvetica" charset="0"/>
            </a:endParaRPr>
          </a:p>
          <a:p>
            <a:pPr>
              <a:spcBef>
                <a:spcPct val="0"/>
              </a:spcBef>
              <a:defRPr/>
            </a:pPr>
            <a:r>
              <a:rPr lang="ja-JP" altLang="en-US" sz="1400" dirty="0" smtClean="0">
                <a:latin typeface="Helvetica" charset="0"/>
                <a:cs typeface="Helvetica" charset="0"/>
                <a:sym typeface="Helvetica" charset="0"/>
              </a:rPr>
              <a:t>高速点火実証のプロジェクトをＦＩＲＥＸと呼ばれる。ナノ秒の爆縮用レーザー激光で燃料を爆縮させ、ピコ秒の加熱レーザーをコーンの内側から導入して加熱する。このプロジェクトの目標は第一期では５千万度へ加熱することであり、その後の第二期では本当にそれを点火・燃焼させることである。</a:t>
            </a:r>
            <a:endParaRPr lang="en-US" altLang="ja-JP" sz="1400" dirty="0" smtClean="0">
              <a:latin typeface="Helvetica" charset="0"/>
              <a:cs typeface="Helvetica" charset="0"/>
              <a:sym typeface="Helvetica" charset="0"/>
            </a:endParaRPr>
          </a:p>
          <a:p>
            <a:pPr>
              <a:spcBef>
                <a:spcPct val="0"/>
              </a:spcBef>
              <a:defRPr/>
            </a:pPr>
            <a:r>
              <a:rPr lang="ja-JP" altLang="en-US" sz="1400" dirty="0" smtClean="0">
                <a:latin typeface="Helvetica" charset="0"/>
                <a:cs typeface="Helvetica" charset="0"/>
                <a:sym typeface="Helvetica" charset="0"/>
              </a:rPr>
              <a:t>点火・燃焼から高核融合利得へは、燃料が大きくすることのみで実現する。したがって点火温度への加熱と自己点火の実証が最も大きなハードルとなる。</a:t>
            </a:r>
            <a:endParaRPr lang="en-US" altLang="ja-JP" sz="1400" dirty="0">
              <a:latin typeface="Helvetica" charset="0"/>
              <a:cs typeface="Helvetica" charset="0"/>
              <a:sym typeface="Helvetica" charset="0"/>
            </a:endParaRPr>
          </a:p>
        </p:txBody>
      </p:sp>
    </p:spTree>
    <p:extLst>
      <p:ext uri="{BB962C8B-B14F-4D97-AF65-F5344CB8AC3E}">
        <p14:creationId xmlns:p14="http://schemas.microsoft.com/office/powerpoint/2010/main" val="2027445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C9DC175B-CF89-1541-8017-DDCDD797F5CB}" type="slidenum">
              <a:rPr kumimoji="0" lang="en-US" altLang="ja-JP">
                <a:solidFill>
                  <a:prstClr val="black"/>
                </a:solidFill>
              </a:rPr>
              <a:pPr/>
              <a:t>3</a:t>
            </a:fld>
            <a:endParaRPr kumimoji="0" lang="en-US" altLang="ja-JP">
              <a:solidFill>
                <a:prstClr val="black"/>
              </a:solidFill>
            </a:endParaRPr>
          </a:p>
        </p:txBody>
      </p:sp>
      <p:sp>
        <p:nvSpPr>
          <p:cNvPr id="43010" name="Rectangle 2"/>
          <p:cNvSpPr>
            <a:spLocks noGrp="1" noRot="1" noChangeAspect="1" noChangeArrowheads="1"/>
          </p:cNvSpPr>
          <p:nvPr>
            <p:ph type="sldImg"/>
          </p:nvPr>
        </p:nvSpPr>
        <p:spPr>
          <a:xfrm>
            <a:off x="1143000" y="685800"/>
            <a:ext cx="4572000" cy="3429000"/>
          </a:xfrm>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altLang="ja-JP" dirty="0" smtClean="0">
                <a:ea typeface="ＭＳ Ｐゴシック" charset="0"/>
                <a:cs typeface="ＭＳ Ｐゴシック" charset="0"/>
              </a:rPr>
              <a:t>In the past ten years </a:t>
            </a:r>
          </a:p>
          <a:p>
            <a:r>
              <a:rPr lang="en-US" altLang="ja-JP" dirty="0" smtClean="0">
                <a:ea typeface="ＭＳ Ｐゴシック" charset="0"/>
                <a:cs typeface="ＭＳ Ｐゴシック" charset="0"/>
              </a:rPr>
              <a:t>Two</a:t>
            </a:r>
            <a:r>
              <a:rPr lang="en-US" altLang="ja-JP" baseline="0" dirty="0" smtClean="0">
                <a:ea typeface="ＭＳ Ｐゴシック" charset="0"/>
                <a:cs typeface="ＭＳ Ｐゴシック" charset="0"/>
              </a:rPr>
              <a:t> unfavorable issues were discovered, First, REB.... Second</a:t>
            </a:r>
            <a:r>
              <a:rPr lang="is-IS" altLang="ja-JP" baseline="0" dirty="0" smtClean="0">
                <a:ea typeface="ＭＳ Ｐゴシック" charset="0"/>
                <a:cs typeface="ＭＳ Ｐゴシック" charset="0"/>
              </a:rPr>
              <a:t>…. These</a:t>
            </a:r>
            <a:r>
              <a:rPr lang="en-US" altLang="ja-JP" baseline="0" dirty="0" smtClean="0">
                <a:ea typeface="ＭＳ Ｐゴシック" charset="0"/>
                <a:cs typeface="ＭＳ Ｐゴシック" charset="0"/>
              </a:rPr>
              <a:t> phenomena were not apparent in the previous low energy and low intensity case.</a:t>
            </a:r>
          </a:p>
          <a:p>
            <a:r>
              <a:rPr lang="en-US" altLang="ja-JP" baseline="0" dirty="0" smtClean="0">
                <a:ea typeface="ＭＳ Ｐゴシック" charset="0"/>
                <a:cs typeface="ＭＳ Ｐゴシック" charset="0"/>
              </a:rPr>
              <a:t>These problems were overcome in two intensive efforts. One: cool REB campaign i.e. c </a:t>
            </a:r>
          </a:p>
          <a:p>
            <a:endParaRPr lang="en-US" altLang="ja-JP" baseline="0" dirty="0" smtClean="0">
              <a:ea typeface="ＭＳ Ｐゴシック" charset="0"/>
              <a:cs typeface="ＭＳ Ｐゴシック" charset="0"/>
            </a:endParaRPr>
          </a:p>
          <a:p>
            <a:r>
              <a:rPr lang="en-US" altLang="ja-JP" dirty="0" smtClean="0">
                <a:ea typeface="ＭＳ Ｐゴシック" charset="0"/>
                <a:cs typeface="ＭＳ Ｐゴシック" charset="0"/>
              </a:rPr>
              <a:t>According</a:t>
            </a:r>
            <a:r>
              <a:rPr lang="en-US" altLang="ja-JP" baseline="0" dirty="0" smtClean="0">
                <a:ea typeface="ＭＳ Ｐゴシック" charset="0"/>
                <a:cs typeface="ＭＳ Ｐゴシック" charset="0"/>
              </a:rPr>
              <a:t> to the two issues, we made two campaigns</a:t>
            </a:r>
            <a:endParaRPr lang="ja-JP" altLang="en-US" dirty="0">
              <a:ea typeface="ＭＳ Ｐゴシック" charset="0"/>
              <a:cs typeface="ＭＳ Ｐゴシック" charset="0"/>
            </a:endParaRPr>
          </a:p>
        </p:txBody>
      </p:sp>
    </p:spTree>
    <p:extLst>
      <p:ext uri="{BB962C8B-B14F-4D97-AF65-F5344CB8AC3E}">
        <p14:creationId xmlns:p14="http://schemas.microsoft.com/office/powerpoint/2010/main" val="60701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 name="Shape 1569"/>
          <p:cNvSpPr>
            <a:spLocks noGrp="1" noRot="1" noChangeAspect="1"/>
          </p:cNvSpPr>
          <p:nvPr>
            <p:ph type="sldImg"/>
          </p:nvPr>
        </p:nvSpPr>
        <p:spPr>
          <a:prstGeom prst="rect">
            <a:avLst/>
          </a:prstGeom>
        </p:spPr>
        <p:txBody>
          <a:bodyPr/>
          <a:lstStyle/>
          <a:p>
            <a:pPr lvl="0"/>
            <a:endParaRPr/>
          </a:p>
        </p:txBody>
      </p:sp>
      <p:sp>
        <p:nvSpPr>
          <p:cNvPr id="1570" name="Shape 1570"/>
          <p:cNvSpPr>
            <a:spLocks noGrp="1"/>
          </p:cNvSpPr>
          <p:nvPr>
            <p:ph type="body" sz="quarter" idx="1"/>
          </p:nvPr>
        </p:nvSpPr>
        <p:spPr>
          <a:prstGeom prst="rect">
            <a:avLst/>
          </a:prstGeom>
        </p:spPr>
        <p:txBody>
          <a:bodyPr/>
          <a:lstStyle>
            <a:lvl1pPr>
              <a:defRPr sz="1800"/>
            </a:lvl1pPr>
          </a:lstStyle>
          <a:p>
            <a:pPr lvl="0"/>
            <a:r>
              <a:rPr lang="en-US" dirty="0" smtClean="0"/>
              <a:t>Before talking about cool REB campaign, </a:t>
            </a:r>
          </a:p>
          <a:p>
            <a:pPr lvl="0"/>
            <a:r>
              <a:rPr lang="en-US" dirty="0" smtClean="0"/>
              <a:t>I</a:t>
            </a:r>
            <a:r>
              <a:rPr lang="en-US" baseline="0" dirty="0" smtClean="0"/>
              <a:t> would just summarize how high energy short pulse laser increased its energy </a:t>
            </a:r>
            <a:r>
              <a:rPr lang="en-US" dirty="0" smtClean="0"/>
              <a:t>in the past quarter</a:t>
            </a:r>
            <a:r>
              <a:rPr lang="en-US" baseline="0" dirty="0" smtClean="0"/>
              <a:t> century starting from GEKKOMII </a:t>
            </a:r>
            <a:r>
              <a:rPr lang="en-US" baseline="0" dirty="0" err="1" smtClean="0"/>
              <a:t>shortpulse</a:t>
            </a:r>
            <a:r>
              <a:rPr lang="en-US" baseline="0" dirty="0" smtClean="0"/>
              <a:t> at 30 TW through </a:t>
            </a:r>
            <a:r>
              <a:rPr lang="en-US" baseline="0" dirty="0" err="1" smtClean="0"/>
              <a:t>Petawatt</a:t>
            </a:r>
            <a:r>
              <a:rPr lang="en-US" baseline="0" dirty="0" smtClean="0"/>
              <a:t> and to LFEX.</a:t>
            </a:r>
          </a:p>
        </p:txBody>
      </p:sp>
    </p:spTree>
    <p:extLst>
      <p:ext uri="{BB962C8B-B14F-4D97-AF65-F5344CB8AC3E}">
        <p14:creationId xmlns:p14="http://schemas.microsoft.com/office/powerpoint/2010/main" val="190232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More important issue</a:t>
            </a:r>
            <a:r>
              <a:rPr kumimoji="1" lang="en-US" altLang="ja-JP" baseline="0" dirty="0" smtClean="0"/>
              <a:t> is</a:t>
            </a:r>
            <a:r>
              <a:rPr kumimoji="1" lang="en-US" altLang="ja-JP" dirty="0" smtClean="0"/>
              <a:t> how</a:t>
            </a:r>
            <a:r>
              <a:rPr kumimoji="1" lang="en-US" altLang="ja-JP" baseline="0" dirty="0" smtClean="0"/>
              <a:t> clean the short pulse is. Prepulse creates </a:t>
            </a:r>
            <a:r>
              <a:rPr kumimoji="1" lang="en-US" altLang="ja-JP" baseline="0" dirty="0" err="1" smtClean="0"/>
              <a:t>preplasma</a:t>
            </a:r>
            <a:r>
              <a:rPr kumimoji="1" lang="en-US" altLang="ja-JP" baseline="0" dirty="0" smtClean="0"/>
              <a:t> that generates too hot electrons that decouple with the core. Here is the observed pulse shape showing that the contrast ratio of 10^10 (ten trillionth), being equivalent to Tokyo </a:t>
            </a:r>
            <a:r>
              <a:rPr kumimoji="1" lang="en-US" altLang="ja-JP" baseline="0" dirty="0" err="1" smtClean="0"/>
              <a:t>skytree</a:t>
            </a:r>
            <a:r>
              <a:rPr kumimoji="1" lang="en-US" altLang="ja-JP" baseline="0" dirty="0" smtClean="0"/>
              <a:t> with 1000 meter </a:t>
            </a:r>
            <a:r>
              <a:rPr kumimoji="1" lang="en-US" altLang="ja-JP" baseline="0" dirty="0" err="1" smtClean="0"/>
              <a:t>hight</a:t>
            </a:r>
            <a:r>
              <a:rPr kumimoji="1" lang="en-US" altLang="ja-JP" baseline="0" dirty="0" smtClean="0"/>
              <a:t> vs. Flu Virus of 100 nm.</a:t>
            </a:r>
            <a:endParaRPr kumimoji="1" lang="ja-JP" altLang="en-US" dirty="0"/>
          </a:p>
        </p:txBody>
      </p:sp>
      <p:sp>
        <p:nvSpPr>
          <p:cNvPr id="4" name="スライド番号プレースホルダー 3"/>
          <p:cNvSpPr>
            <a:spLocks noGrp="1"/>
          </p:cNvSpPr>
          <p:nvPr>
            <p:ph type="sldNum" sz="quarter" idx="10"/>
          </p:nvPr>
        </p:nvSpPr>
        <p:spPr/>
        <p:txBody>
          <a:bodyPr/>
          <a:lstStyle/>
          <a:p>
            <a:fld id="{7B9705EA-8D72-48D2-BA67-5F37FDFB27FB}" type="slidenum">
              <a:rPr lang="ja-JP" altLang="en-US" smtClean="0">
                <a:solidFill>
                  <a:prstClr val="black"/>
                </a:solidFill>
                <a:latin typeface="Calibri"/>
                <a:ea typeface="ＭＳ Ｐゴシック"/>
              </a:rPr>
              <a:pPr/>
              <a:t>5</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73482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685801" y="4343401"/>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tLang="ja-JP" sz="1800" dirty="0" smtClean="0">
                <a:latin typeface="Helvetica" panose="020B0604020202020204" pitchFamily="34" charset="0"/>
                <a:cs typeface="Helvetica" panose="020B0604020202020204" pitchFamily="34" charset="0"/>
                <a:sym typeface="Helvetica" panose="020B0604020202020204" pitchFamily="34" charset="0"/>
              </a:rPr>
              <a:t>As a result, </a:t>
            </a:r>
            <a:r>
              <a:rPr lang="en-US" altLang="ja-JP" sz="1800" dirty="0" err="1" smtClean="0">
                <a:latin typeface="Helvetica" panose="020B0604020202020204" pitchFamily="34" charset="0"/>
                <a:cs typeface="Helvetica" panose="020B0604020202020204" pitchFamily="34" charset="0"/>
                <a:sym typeface="Helvetica" panose="020B0604020202020204" pitchFamily="34" charset="0"/>
              </a:rPr>
              <a:t>prepulse</a:t>
            </a:r>
            <a:r>
              <a:rPr lang="en-US" altLang="ja-JP" sz="1800" baseline="0" dirty="0" smtClean="0">
                <a:latin typeface="Helvetica" panose="020B0604020202020204" pitchFamily="34" charset="0"/>
                <a:cs typeface="Helvetica" panose="020B0604020202020204" pitchFamily="34" charset="0"/>
                <a:sym typeface="Helvetica" panose="020B0604020202020204" pitchFamily="34" charset="0"/>
              </a:rPr>
              <a:t> free laser generate cool relativistic electron beam. 80% of hot electrons have energy below 3 MeV at which the core effectively absorb the REB.</a:t>
            </a:r>
            <a:endParaRPr lang="en-US" altLang="ja-JP" sz="1800" dirty="0" smtClean="0">
              <a:latin typeface="Helvetica" panose="020B0604020202020204" pitchFamily="34" charset="0"/>
              <a:cs typeface="Helvetica" panose="020B0604020202020204" pitchFamily="34" charset="0"/>
              <a:sym typeface="Helvetica" panose="020B0604020202020204" pitchFamily="34" charset="0"/>
            </a:endParaRPr>
          </a:p>
          <a:p>
            <a:endParaRPr lang="en-US" altLang="ja-JP" sz="1800" dirty="0" smtClean="0">
              <a:latin typeface="Helvetica" panose="020B0604020202020204" pitchFamily="34" charset="0"/>
              <a:cs typeface="Helvetica" panose="020B0604020202020204" pitchFamily="34" charset="0"/>
              <a:sym typeface="Helvetica" panose="020B0604020202020204" pitchFamily="34" charset="0"/>
            </a:endParaRPr>
          </a:p>
          <a:p>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２つめに加熱の効率の向上。エネルギーが上がるとプレパルスやフットパルスの強度が増大。プレプラズマをつくる。そこに強度の高いレーザーが入ると航跡場加速により高エネルギーの電子を発生。これを抑制するためにプラズマミラーを導入。プレパルスやフットパルスは無反射コートを施したミラーを透過。メインパルスがやってくるとミラーがプラズマ化して反射する。こうしてプレパルス・フットパルスフリーのパルスができあがる。</a:t>
            </a:r>
            <a:endParaRPr lang="en-US" altLang="ja-JP" sz="1800" dirty="0">
              <a:latin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351148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8674" name="Rectangle 2"/>
          <p:cNvSpPr>
            <a:spLocks noGrp="1" noChangeArrowheads="1"/>
          </p:cNvSpPr>
          <p:nvPr>
            <p:ph type="body" idx="1"/>
          </p:nvPr>
        </p:nvSpPr>
        <p:spPr bwMode="auto">
          <a:xfrm>
            <a:off x="685801" y="4343401"/>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tLang="ja-JP" sz="1800" baseline="0" dirty="0" smtClean="0">
                <a:latin typeface="Helvetica" panose="020B0604020202020204" pitchFamily="34" charset="0"/>
                <a:cs typeface="Helvetica" panose="020B0604020202020204" pitchFamily="34" charset="0"/>
                <a:sym typeface="Helvetica" panose="020B0604020202020204" pitchFamily="34" charset="0"/>
              </a:rPr>
              <a:t>Second, guiding REB campaign </a:t>
            </a:r>
          </a:p>
          <a:p>
            <a:r>
              <a:rPr lang="en-US" altLang="ja-JP" sz="1800" baseline="0" dirty="0" smtClean="0">
                <a:latin typeface="Helvetica" panose="020B0604020202020204" pitchFamily="34" charset="0"/>
                <a:cs typeface="Helvetica" panose="020B0604020202020204" pitchFamily="34" charset="0"/>
                <a:sym typeface="Helvetica" panose="020B0604020202020204" pitchFamily="34" charset="0"/>
              </a:rPr>
              <a:t>Electrons diverge at high laser intensity by </a:t>
            </a:r>
            <a:r>
              <a:rPr lang="en-US" altLang="ja-JP" sz="1800" baseline="0" dirty="0" err="1" smtClean="0">
                <a:latin typeface="Helvetica" panose="020B0604020202020204" pitchFamily="34" charset="0"/>
                <a:cs typeface="Helvetica" panose="020B0604020202020204" pitchFamily="34" charset="0"/>
                <a:sym typeface="Helvetica" panose="020B0604020202020204" pitchFamily="34" charset="0"/>
              </a:rPr>
              <a:t>filamentation</a:t>
            </a:r>
            <a:r>
              <a:rPr lang="en-US" altLang="ja-JP" sz="1800" baseline="0" dirty="0" smtClean="0">
                <a:latin typeface="Helvetica" panose="020B0604020202020204" pitchFamily="34" charset="0"/>
                <a:cs typeface="Helvetica" panose="020B0604020202020204" pitchFamily="34" charset="0"/>
                <a:sym typeface="Helvetica" panose="020B0604020202020204" pitchFamily="34" charset="0"/>
              </a:rPr>
              <a:t> instability. Recent strong magnetic field generation by Fujioka is as following. GEKKO XII is injected one of two metal plate through a hole of another plate, generating multi </a:t>
            </a:r>
            <a:r>
              <a:rPr lang="en-US" altLang="ja-JP" sz="1800" baseline="0" dirty="0" err="1" smtClean="0">
                <a:latin typeface="Helvetica" panose="020B0604020202020204" pitchFamily="34" charset="0"/>
                <a:cs typeface="Helvetica" panose="020B0604020202020204" pitchFamily="34" charset="0"/>
                <a:sym typeface="Helvetica" panose="020B0604020202020204" pitchFamily="34" charset="0"/>
              </a:rPr>
              <a:t>kT</a:t>
            </a:r>
            <a:r>
              <a:rPr lang="en-US" altLang="ja-JP" sz="1800" baseline="0" dirty="0" smtClean="0">
                <a:latin typeface="Helvetica" panose="020B0604020202020204" pitchFamily="34" charset="0"/>
                <a:cs typeface="Helvetica" panose="020B0604020202020204" pitchFamily="34" charset="0"/>
                <a:sym typeface="Helvetica" panose="020B0604020202020204" pitchFamily="34" charset="0"/>
              </a:rPr>
              <a:t> magnetic field. Applying this B field along the hot electron stream well guide the electrons to the compressed core.</a:t>
            </a:r>
          </a:p>
          <a:p>
            <a:endParaRPr lang="en-US" altLang="ja-JP" sz="1800" dirty="0" smtClean="0">
              <a:latin typeface="Helvetica" panose="020B0604020202020204" pitchFamily="34" charset="0"/>
              <a:cs typeface="Helvetica" panose="020B0604020202020204" pitchFamily="34" charset="0"/>
              <a:sym typeface="Helvetica" panose="020B0604020202020204" pitchFamily="34" charset="0"/>
            </a:endParaRPr>
          </a:p>
          <a:p>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２つめに加熱の効率の向上。加熱レーザーから発生する電子はワイベル不安定性のために電子が拡がって十分に燃料に当たらない。最近私どもの若手である藤岡君が新しい強磁場発生の機構を発見。２つの金属板の間をコイルで接続し、レーザーを照射すると電子が飛び出しＭＶの電位差が発生して電流が流れ磁場を発生。磁場の大きさは１０キロテスラに迫る、世界最高共同のものだった。この磁場収束効果を２年後には自信をもって経過報告できると確信。燃料が十分に過熱されれば燃焼することは</a:t>
            </a:r>
            <a:r>
              <a:rPr lang="en-US" altLang="ja-JP" sz="1800" dirty="0" smtClean="0">
                <a:latin typeface="Helvetica" panose="020B0604020202020204" pitchFamily="34" charset="0"/>
                <a:cs typeface="Helvetica" panose="020B0604020202020204" pitchFamily="34" charset="0"/>
                <a:sym typeface="Helvetica" panose="020B0604020202020204" pitchFamily="34" charset="0"/>
              </a:rPr>
              <a:t>NIF</a:t>
            </a:r>
            <a:r>
              <a:rPr lang="ja-JP" altLang="en-US" sz="1800" dirty="0" smtClean="0">
                <a:latin typeface="Helvetica" panose="020B0604020202020204" pitchFamily="34" charset="0"/>
                <a:cs typeface="Helvetica" panose="020B0604020202020204" pitchFamily="34" charset="0"/>
                <a:sym typeface="Helvetica" panose="020B0604020202020204" pitchFamily="34" charset="0"/>
              </a:rPr>
              <a:t>で行っており、これが実現できれば、核融合点火を目指す次の段階に進むことができる。</a:t>
            </a:r>
            <a:endParaRPr lang="en-US" altLang="ja-JP" sz="1800" dirty="0">
              <a:latin typeface="Helvetica" panose="020B0604020202020204" pitchFamily="34" charset="0"/>
              <a:cs typeface="Helvetica" panose="020B0604020202020204" pitchFamily="34" charset="0"/>
              <a:sym typeface="Helvetica" panose="020B0604020202020204" pitchFamily="34" charset="0"/>
            </a:endParaRPr>
          </a:p>
        </p:txBody>
      </p:sp>
    </p:spTree>
    <p:extLst>
      <p:ext uri="{BB962C8B-B14F-4D97-AF65-F5344CB8AC3E}">
        <p14:creationId xmlns:p14="http://schemas.microsoft.com/office/powerpoint/2010/main" val="1970491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Magnetic field generation.</a:t>
            </a:r>
          </a:p>
          <a:p>
            <a:r>
              <a:rPr kumimoji="1" lang="en-US" altLang="ja-JP" dirty="0" smtClean="0"/>
              <a:t>About 600 T per beam</a:t>
            </a:r>
            <a:r>
              <a:rPr kumimoji="1" lang="en-US" altLang="ja-JP" baseline="0" dirty="0" smtClean="0"/>
              <a:t> was generated measured with </a:t>
            </a:r>
            <a:r>
              <a:rPr kumimoji="1" lang="en-US" altLang="ja-JP" baseline="0" dirty="0" err="1" smtClean="0"/>
              <a:t>Bdot</a:t>
            </a:r>
            <a:r>
              <a:rPr kumimoji="1" lang="en-US" altLang="ja-JP" baseline="0" dirty="0" smtClean="0"/>
              <a:t> probe and proton </a:t>
            </a:r>
            <a:r>
              <a:rPr kumimoji="1" lang="en-US" altLang="ja-JP" baseline="0" dirty="0" err="1" smtClean="0"/>
              <a:t>deflactometry</a:t>
            </a:r>
            <a:r>
              <a:rPr kumimoji="1" lang="en-US" altLang="ja-JP" baseline="0" dirty="0" smtClean="0"/>
              <a:t>. The maximum field is in very good agreement with proton </a:t>
            </a:r>
            <a:r>
              <a:rPr kumimoji="1" lang="en-US" altLang="ja-JP" baseline="0" dirty="0" err="1" smtClean="0"/>
              <a:t>deflactometry</a:t>
            </a:r>
            <a:r>
              <a:rPr kumimoji="1" lang="en-US" altLang="ja-JP" baseline="0" dirty="0" smtClean="0"/>
              <a:t> data.</a:t>
            </a:r>
          </a:p>
          <a:p>
            <a:endParaRPr kumimoji="1" lang="en-US" altLang="ja-JP" baseline="0" dirty="0" smtClean="0"/>
          </a:p>
          <a:p>
            <a:r>
              <a:rPr kumimoji="1" lang="ja-JP" altLang="en-US" dirty="0" smtClean="0"/>
              <a:t>相対論的電子ビームを誘導するためには強磁場が必要。強磁場は二枚の金属板の一方に激光</a:t>
            </a:r>
            <a:r>
              <a:rPr kumimoji="1" lang="en-US" altLang="ja-JP" dirty="0" smtClean="0"/>
              <a:t>XII</a:t>
            </a:r>
            <a:r>
              <a:rPr kumimoji="1" lang="ja-JP" altLang="en-US" dirty="0" smtClean="0"/>
              <a:t>号のレーザーを照射し、そこで発生する高温電子が飛び出すことにより</a:t>
            </a:r>
            <a:r>
              <a:rPr kumimoji="1" lang="en-US" altLang="ja-JP" dirty="0" smtClean="0"/>
              <a:t>MV</a:t>
            </a:r>
            <a:r>
              <a:rPr kumimoji="1" lang="ja-JP" altLang="en-US" dirty="0" smtClean="0"/>
              <a:t>の電位差を生み、ワンターンコイルを</a:t>
            </a:r>
            <a:r>
              <a:rPr kumimoji="1" lang="en-US" altLang="ja-JP" dirty="0" smtClean="0"/>
              <a:t>MA</a:t>
            </a:r>
            <a:r>
              <a:rPr kumimoji="1" lang="ja-JP" altLang="en-US" dirty="0" smtClean="0"/>
              <a:t>の電流が流れることによりキロテスラの磁場を発生させた。１ビームで０．６キロテスラ、３ビームで２キロテスラの磁場が発生。</a:t>
            </a:r>
            <a:endParaRPr kumimoji="1" lang="ja-JP" altLang="en-US" dirty="0"/>
          </a:p>
        </p:txBody>
      </p:sp>
      <p:sp>
        <p:nvSpPr>
          <p:cNvPr id="4" name="スライド番号プレースホルダー 3"/>
          <p:cNvSpPr>
            <a:spLocks noGrp="1"/>
          </p:cNvSpPr>
          <p:nvPr>
            <p:ph type="sldNum" sz="quarter" idx="10"/>
          </p:nvPr>
        </p:nvSpPr>
        <p:spPr/>
        <p:txBody>
          <a:bodyPr/>
          <a:lstStyle/>
          <a:p>
            <a:fld id="{7FC704C9-988F-A344-954E-B44EB79880C5}" type="slidenum">
              <a:rPr kumimoji="1" lang="ja-JP" altLang="en-US" smtClean="0"/>
              <a:t>8</a:t>
            </a:fld>
            <a:endParaRPr kumimoji="1" lang="ja-JP" altLang="en-US"/>
          </a:p>
        </p:txBody>
      </p:sp>
    </p:spTree>
    <p:extLst>
      <p:ext uri="{BB962C8B-B14F-4D97-AF65-F5344CB8AC3E}">
        <p14:creationId xmlns:p14="http://schemas.microsoft.com/office/powerpoint/2010/main" val="227151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Gill Sans" charset="0"/>
                <a:ea typeface="ヒラギノ角ゴ ProN W3" charset="0"/>
                <a:cs typeface="ヒラギノ角ゴ ProN W3" charset="0"/>
                <a:sym typeface="Gill Sans" charset="0"/>
              </a:defRPr>
            </a:lvl1pPr>
            <a:lvl2pPr marL="742950" indent="-285750">
              <a:defRPr kumimoji="1" sz="3200">
                <a:solidFill>
                  <a:schemeClr val="tx1"/>
                </a:solidFill>
                <a:latin typeface="Gill Sans" charset="0"/>
                <a:ea typeface="ヒラギノ角ゴ ProN W3" charset="0"/>
                <a:cs typeface="ヒラギノ角ゴ ProN W3" charset="0"/>
                <a:sym typeface="Gill Sans" charset="0"/>
              </a:defRPr>
            </a:lvl2pPr>
            <a:lvl3pPr marL="1143000" indent="-228600">
              <a:defRPr kumimoji="1" sz="3200">
                <a:solidFill>
                  <a:schemeClr val="tx1"/>
                </a:solidFill>
                <a:latin typeface="Gill Sans" charset="0"/>
                <a:ea typeface="ヒラギノ角ゴ ProN W3" charset="0"/>
                <a:cs typeface="ヒラギノ角ゴ ProN W3" charset="0"/>
                <a:sym typeface="Gill Sans" charset="0"/>
              </a:defRPr>
            </a:lvl3pPr>
            <a:lvl4pPr marL="1600200" indent="-228600">
              <a:defRPr kumimoji="1" sz="3200">
                <a:solidFill>
                  <a:schemeClr val="tx1"/>
                </a:solidFill>
                <a:latin typeface="Gill Sans" charset="0"/>
                <a:ea typeface="ヒラギノ角ゴ ProN W3" charset="0"/>
                <a:cs typeface="ヒラギノ角ゴ ProN W3" charset="0"/>
                <a:sym typeface="Gill Sans" charset="0"/>
              </a:defRPr>
            </a:lvl4pPr>
            <a:lvl5pPr marL="2057400" indent="-228600">
              <a:defRPr kumimoji="1" sz="3200">
                <a:solidFill>
                  <a:schemeClr val="tx1"/>
                </a:solidFill>
                <a:latin typeface="Gill Sans" charset="0"/>
                <a:ea typeface="ヒラギノ角ゴ ProN W3" charset="0"/>
                <a:cs typeface="ヒラギノ角ゴ ProN W3" charset="0"/>
                <a:sym typeface="Gill Sans" charset="0"/>
              </a:defRPr>
            </a:lvl5pPr>
            <a:lvl6pPr marL="25146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6pPr>
            <a:lvl7pPr marL="29718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7pPr>
            <a:lvl8pPr marL="34290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8pPr>
            <a:lvl9pPr marL="3886200" indent="-228600" algn="ctr" fontAlgn="base">
              <a:spcBef>
                <a:spcPct val="0"/>
              </a:spcBef>
              <a:spcAft>
                <a:spcPct val="0"/>
              </a:spcAft>
              <a:defRPr kumimoji="1" sz="3200">
                <a:solidFill>
                  <a:schemeClr val="tx1"/>
                </a:solidFill>
                <a:latin typeface="Gill Sans" charset="0"/>
                <a:ea typeface="ヒラギノ角ゴ ProN W3" charset="0"/>
                <a:cs typeface="ヒラギノ角ゴ ProN W3" charset="0"/>
                <a:sym typeface="Gill Sans" charset="0"/>
              </a:defRPr>
            </a:lvl9pPr>
          </a:lstStyle>
          <a:p>
            <a:fld id="{D58D13D3-09A1-8041-A5AE-1F56449CBAA0}" type="slidenum">
              <a:rPr kumimoji="0" lang="en-US" altLang="ja-JP">
                <a:solidFill>
                  <a:srgbClr val="000000"/>
                </a:solidFill>
                <a:latin typeface="Calibri" charset="0"/>
                <a:ea typeface="ＭＳ Ｐゴシック" charset="0"/>
                <a:cs typeface="ＭＳ Ｐゴシック" charset="0"/>
              </a:rPr>
              <a:pPr/>
              <a:t>9</a:t>
            </a:fld>
            <a:endParaRPr kumimoji="0" lang="en-US" altLang="ja-JP">
              <a:solidFill>
                <a:srgbClr val="000000"/>
              </a:solidFill>
              <a:latin typeface="Calibri" charset="0"/>
              <a:ea typeface="ＭＳ Ｐゴシック" charset="0"/>
              <a:cs typeface="ＭＳ Ｐゴシック" charset="0"/>
            </a:endParaRPr>
          </a:p>
        </p:txBody>
      </p:sp>
      <p:sp>
        <p:nvSpPr>
          <p:cNvPr id="83970" name="Rectangle 2"/>
          <p:cNvSpPr>
            <a:spLocks noGrp="1" noRot="1" noChangeAspect="1" noChangeArrowheads="1" noTextEdit="1"/>
          </p:cNvSpPr>
          <p:nvPr>
            <p:ph type="sldImg"/>
          </p:nvPr>
        </p:nvSpPr>
        <p:spPr>
          <a:xfrm>
            <a:off x="1143000" y="685800"/>
            <a:ext cx="4572000" cy="3429000"/>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038" rtl="0" eaLnBrk="1" fontAlgn="auto" latinLnBrk="0" hangingPunct="1">
              <a:lnSpc>
                <a:spcPct val="100000"/>
              </a:lnSpc>
              <a:spcBef>
                <a:spcPts val="0"/>
              </a:spcBef>
              <a:spcAft>
                <a:spcPts val="0"/>
              </a:spcAft>
              <a:buClrTx/>
              <a:buSzTx/>
              <a:buFontTx/>
              <a:buNone/>
              <a:tabLst/>
              <a:defRPr/>
            </a:pPr>
            <a:r>
              <a:rPr kumimoji="1" lang="en-US" altLang="ja-JP" dirty="0" smtClean="0"/>
              <a:t>Guiding:</a:t>
            </a:r>
          </a:p>
          <a:p>
            <a:pPr marL="0" marR="0" indent="0" algn="l" defTabSz="457038" rtl="0" eaLnBrk="1" fontAlgn="auto" latinLnBrk="0" hangingPunct="1">
              <a:lnSpc>
                <a:spcPct val="100000"/>
              </a:lnSpc>
              <a:spcBef>
                <a:spcPts val="0"/>
              </a:spcBef>
              <a:spcAft>
                <a:spcPts val="0"/>
              </a:spcAft>
              <a:buClrTx/>
              <a:buSzTx/>
              <a:buFontTx/>
              <a:buNone/>
              <a:tabLst/>
              <a:defRPr/>
            </a:pPr>
            <a:r>
              <a:rPr kumimoji="1" lang="en-US" altLang="ja-JP" dirty="0" smtClean="0"/>
              <a:t>This</a:t>
            </a:r>
            <a:r>
              <a:rPr kumimoji="1" lang="en-US" altLang="ja-JP" baseline="0" dirty="0" smtClean="0"/>
              <a:t> is the recent demonstration of hot electron guiding by magnetic field, in collaboration with CELIA/LULI. Coherent Transition Radiation at B field shows that the hot electron spot size reduced to ½ and peak intensity increased by a factor of 8, demonstrating good guiding of the hot electrons.</a:t>
            </a:r>
            <a:endParaRPr kumimoji="1" lang="ja-JP" altLang="en-US" dirty="0" smtClean="0"/>
          </a:p>
          <a:p>
            <a:endParaRPr lang="en-US" altLang="ja-JP" dirty="0" smtClean="0">
              <a:ea typeface="ＭＳ Ｐゴシック" charset="0"/>
              <a:cs typeface="ＭＳ Ｐゴシック" charset="0"/>
            </a:endParaRPr>
          </a:p>
          <a:p>
            <a:r>
              <a:rPr lang="ja-JP" altLang="en-US" dirty="0" smtClean="0">
                <a:ea typeface="ＭＳ Ｐゴシック" charset="0"/>
                <a:cs typeface="ＭＳ Ｐゴシック" charset="0"/>
              </a:rPr>
              <a:t>長距離伝播五の構想電子ビームの空間拡がりをターゲット後面から観測。磁場を印可することにより、拡がりはおよそ１／２に強度は８倍に増大。</a:t>
            </a:r>
            <a:endParaRPr lang="en-US" altLang="ja-JP" dirty="0">
              <a:ea typeface="ＭＳ Ｐゴシック" charset="0"/>
              <a:cs typeface="ＭＳ Ｐゴシック" charset="0"/>
            </a:endParaRPr>
          </a:p>
        </p:txBody>
      </p:sp>
    </p:spTree>
    <p:extLst>
      <p:ext uri="{BB962C8B-B14F-4D97-AF65-F5344CB8AC3E}">
        <p14:creationId xmlns:p14="http://schemas.microsoft.com/office/powerpoint/2010/main" val="372702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97"/>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30"/>
            <a:ext cx="6400800" cy="1753077"/>
          </a:xfrm>
        </p:spPr>
        <p:txBody>
          <a:bodyPr/>
          <a:lstStyle>
            <a:lvl1pPr marL="0" indent="0" algn="ctr">
              <a:buNone/>
              <a:defRPr/>
            </a:lvl1pPr>
            <a:lvl2pPr marL="411424" indent="0" algn="ctr">
              <a:buNone/>
              <a:defRPr/>
            </a:lvl2pPr>
            <a:lvl3pPr marL="822839" indent="0" algn="ctr">
              <a:buNone/>
              <a:defRPr/>
            </a:lvl3pPr>
            <a:lvl4pPr marL="1234271" indent="0" algn="ctr">
              <a:buNone/>
              <a:defRPr/>
            </a:lvl4pPr>
            <a:lvl5pPr marL="1645689" indent="0" algn="ctr">
              <a:buNone/>
              <a:defRPr/>
            </a:lvl5pPr>
            <a:lvl6pPr marL="2057112" indent="0" algn="ctr">
              <a:buNone/>
              <a:defRPr/>
            </a:lvl6pPr>
            <a:lvl7pPr marL="2468534" indent="0" algn="ctr">
              <a:buNone/>
              <a:defRPr/>
            </a:lvl7pPr>
            <a:lvl8pPr marL="2879957" indent="0" algn="ctr">
              <a:buNone/>
              <a:defRPr/>
            </a:lvl8pPr>
            <a:lvl9pPr marL="3291378"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C2C3F09-2CE9-ED4A-9031-A909799B4AA4}" type="slidenum">
              <a:rPr lang="en-US" altLang="ja-JP"/>
              <a:pPr>
                <a:defRPr/>
              </a:pPr>
              <a:t>‹#›</a:t>
            </a:fld>
            <a:endParaRPr lang="en-US" altLang="ja-JP"/>
          </a:p>
        </p:txBody>
      </p:sp>
    </p:spTree>
    <p:extLst>
      <p:ext uri="{BB962C8B-B14F-4D97-AF65-F5344CB8AC3E}">
        <p14:creationId xmlns:p14="http://schemas.microsoft.com/office/powerpoint/2010/main" val="1601209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E009C77C-96B7-4342-B3B0-5FE7E8FEDD2F}" type="slidenum">
              <a:rPr lang="en-US" altLang="ja-JP"/>
              <a:pPr>
                <a:defRPr/>
              </a:pPr>
              <a:t>‹#›</a:t>
            </a:fld>
            <a:endParaRPr lang="en-US" altLang="ja-JP"/>
          </a:p>
        </p:txBody>
      </p:sp>
    </p:spTree>
    <p:extLst>
      <p:ext uri="{BB962C8B-B14F-4D97-AF65-F5344CB8AC3E}">
        <p14:creationId xmlns:p14="http://schemas.microsoft.com/office/powerpoint/2010/main" val="18360213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08" indent="0">
              <a:buNone/>
              <a:defRPr sz="2500"/>
            </a:lvl2pPr>
            <a:lvl3pPr marL="822803" indent="0">
              <a:buNone/>
              <a:defRPr sz="2200"/>
            </a:lvl3pPr>
            <a:lvl4pPr marL="1234223" indent="0">
              <a:buNone/>
              <a:defRPr sz="1800"/>
            </a:lvl4pPr>
            <a:lvl5pPr marL="1645622" indent="0">
              <a:buNone/>
              <a:defRPr sz="1800"/>
            </a:lvl5pPr>
            <a:lvl6pPr marL="2057030" indent="0">
              <a:buNone/>
              <a:defRPr sz="1800"/>
            </a:lvl6pPr>
            <a:lvl7pPr marL="2468435" indent="0">
              <a:buNone/>
              <a:defRPr sz="1800"/>
            </a:lvl7pPr>
            <a:lvl8pPr marL="2879842" indent="0">
              <a:buNone/>
              <a:defRPr sz="1800"/>
            </a:lvl8pPr>
            <a:lvl9pPr marL="3291246"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08" indent="0">
              <a:buNone/>
              <a:defRPr sz="1100"/>
            </a:lvl2pPr>
            <a:lvl3pPr marL="822803" indent="0">
              <a:buNone/>
              <a:defRPr sz="900"/>
            </a:lvl3pPr>
            <a:lvl4pPr marL="1234223" indent="0">
              <a:buNone/>
              <a:defRPr sz="800"/>
            </a:lvl4pPr>
            <a:lvl5pPr marL="1645622" indent="0">
              <a:buNone/>
              <a:defRPr sz="800"/>
            </a:lvl5pPr>
            <a:lvl6pPr marL="2057030" indent="0">
              <a:buNone/>
              <a:defRPr sz="800"/>
            </a:lvl6pPr>
            <a:lvl7pPr marL="2468435" indent="0">
              <a:buNone/>
              <a:defRPr sz="800"/>
            </a:lvl7pPr>
            <a:lvl8pPr marL="2879842" indent="0">
              <a:buNone/>
              <a:defRPr sz="800"/>
            </a:lvl8pPr>
            <a:lvl9pPr marL="3291246"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382CB7B3-0C63-C14A-9803-56043A14CF0E}" type="slidenum">
              <a:rPr lang="en-US" altLang="ja-JP"/>
              <a:pPr>
                <a:defRPr/>
              </a:pPr>
              <a:t>‹#›</a:t>
            </a:fld>
            <a:endParaRPr lang="en-US" altLang="ja-JP"/>
          </a:p>
        </p:txBody>
      </p:sp>
    </p:spTree>
    <p:extLst>
      <p:ext uri="{BB962C8B-B14F-4D97-AF65-F5344CB8AC3E}">
        <p14:creationId xmlns:p14="http://schemas.microsoft.com/office/powerpoint/2010/main" val="2843532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E009C77C-96B7-4342-B3B0-5FE7E8FEDD2F}" type="slidenum">
              <a:rPr lang="en-US" altLang="ja-JP"/>
              <a:pPr>
                <a:defRPr/>
              </a:pPr>
              <a:t>‹#›</a:t>
            </a:fld>
            <a:endParaRPr lang="en-US" altLang="ja-JP"/>
          </a:p>
        </p:txBody>
      </p:sp>
    </p:spTree>
    <p:extLst>
      <p:ext uri="{BB962C8B-B14F-4D97-AF65-F5344CB8AC3E}">
        <p14:creationId xmlns:p14="http://schemas.microsoft.com/office/powerpoint/2010/main" val="4048886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CE80F3A-0CC2-F848-8CDA-0A4F5C2F47ED}" type="slidenum">
              <a:rPr lang="en-US" altLang="ja-JP"/>
              <a:pPr>
                <a:defRPr/>
              </a:pPr>
              <a:t>‹#›</a:t>
            </a:fld>
            <a:endParaRPr lang="en-US" altLang="ja-JP"/>
          </a:p>
        </p:txBody>
      </p:sp>
    </p:spTree>
    <p:extLst>
      <p:ext uri="{BB962C8B-B14F-4D97-AF65-F5344CB8AC3E}">
        <p14:creationId xmlns:p14="http://schemas.microsoft.com/office/powerpoint/2010/main" val="13850779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8"/>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3" indent="0" algn="ctr">
              <a:buNone/>
              <a:defRPr>
                <a:solidFill>
                  <a:schemeClr val="tx1">
                    <a:tint val="75000"/>
                  </a:schemeClr>
                </a:solidFill>
              </a:defRPr>
            </a:lvl3pPr>
            <a:lvl4pPr marL="1371425" indent="0" algn="ctr">
              <a:buNone/>
              <a:defRPr>
                <a:solidFill>
                  <a:schemeClr val="tx1">
                    <a:tint val="75000"/>
                  </a:schemeClr>
                </a:solidFill>
              </a:defRPr>
            </a:lvl4pPr>
            <a:lvl5pPr marL="1828566" indent="0" algn="ctr">
              <a:buNone/>
              <a:defRPr>
                <a:solidFill>
                  <a:schemeClr val="tx1">
                    <a:tint val="75000"/>
                  </a:schemeClr>
                </a:solidFill>
              </a:defRPr>
            </a:lvl5pPr>
            <a:lvl6pPr marL="2285708" indent="0" algn="ctr">
              <a:buNone/>
              <a:defRPr>
                <a:solidFill>
                  <a:schemeClr val="tx1">
                    <a:tint val="75000"/>
                  </a:schemeClr>
                </a:solidFill>
              </a:defRPr>
            </a:lvl6pPr>
            <a:lvl7pPr marL="2742849" indent="0" algn="ctr">
              <a:buNone/>
              <a:defRPr>
                <a:solidFill>
                  <a:schemeClr val="tx1">
                    <a:tint val="75000"/>
                  </a:schemeClr>
                </a:solidFill>
              </a:defRPr>
            </a:lvl7pPr>
            <a:lvl8pPr marL="3199984" indent="0" algn="ctr">
              <a:buNone/>
              <a:defRPr>
                <a:solidFill>
                  <a:schemeClr val="tx1">
                    <a:tint val="75000"/>
                  </a:schemeClr>
                </a:solidFill>
              </a:defRPr>
            </a:lvl8pPr>
            <a:lvl9pPr marL="365712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406932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080302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3"/>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3" indent="0">
              <a:buNone/>
              <a:defRPr sz="1600">
                <a:solidFill>
                  <a:schemeClr val="tx1">
                    <a:tint val="75000"/>
                  </a:schemeClr>
                </a:solidFill>
              </a:defRPr>
            </a:lvl3pPr>
            <a:lvl4pPr marL="1371425" indent="0">
              <a:buNone/>
              <a:defRPr sz="1400">
                <a:solidFill>
                  <a:schemeClr val="tx1">
                    <a:tint val="75000"/>
                  </a:schemeClr>
                </a:solidFill>
              </a:defRPr>
            </a:lvl4pPr>
            <a:lvl5pPr marL="1828566" indent="0">
              <a:buNone/>
              <a:defRPr sz="1400">
                <a:solidFill>
                  <a:schemeClr val="tx1">
                    <a:tint val="75000"/>
                  </a:schemeClr>
                </a:solidFill>
              </a:defRPr>
            </a:lvl5pPr>
            <a:lvl6pPr marL="2285708" indent="0">
              <a:buNone/>
              <a:defRPr sz="1400">
                <a:solidFill>
                  <a:schemeClr val="tx1">
                    <a:tint val="75000"/>
                  </a:schemeClr>
                </a:solidFill>
              </a:defRPr>
            </a:lvl6pPr>
            <a:lvl7pPr marL="2742849" indent="0">
              <a:buNone/>
              <a:defRPr sz="1400">
                <a:solidFill>
                  <a:schemeClr val="tx1">
                    <a:tint val="75000"/>
                  </a:schemeClr>
                </a:solidFill>
              </a:defRPr>
            </a:lvl7pPr>
            <a:lvl8pPr marL="3199984" indent="0">
              <a:buNone/>
              <a:defRPr sz="1400">
                <a:solidFill>
                  <a:schemeClr val="tx1">
                    <a:tint val="75000"/>
                  </a:schemeClr>
                </a:solidFill>
              </a:defRPr>
            </a:lvl8pPr>
            <a:lvl9pPr marL="3657128"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338978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720627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2" indent="0">
              <a:buNone/>
              <a:defRPr sz="2000" b="1"/>
            </a:lvl2pPr>
            <a:lvl3pPr marL="914283" indent="0">
              <a:buNone/>
              <a:defRPr sz="1800" b="1"/>
            </a:lvl3pPr>
            <a:lvl4pPr marL="1371425" indent="0">
              <a:buNone/>
              <a:defRPr sz="1600" b="1"/>
            </a:lvl4pPr>
            <a:lvl5pPr marL="1828566" indent="0">
              <a:buNone/>
              <a:defRPr sz="1600" b="1"/>
            </a:lvl5pPr>
            <a:lvl6pPr marL="2285708" indent="0">
              <a:buNone/>
              <a:defRPr sz="1600" b="1"/>
            </a:lvl6pPr>
            <a:lvl7pPr marL="2742849" indent="0">
              <a:buNone/>
              <a:defRPr sz="1600" b="1"/>
            </a:lvl7pPr>
            <a:lvl8pPr marL="3199984" indent="0">
              <a:buNone/>
              <a:defRPr sz="1600" b="1"/>
            </a:lvl8pPr>
            <a:lvl9pPr marL="3657128"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8" y="1535113"/>
            <a:ext cx="4041775" cy="639762"/>
          </a:xfrm>
        </p:spPr>
        <p:txBody>
          <a:bodyPr anchor="b"/>
          <a:lstStyle>
            <a:lvl1pPr marL="0" indent="0">
              <a:buNone/>
              <a:defRPr sz="2400" b="1"/>
            </a:lvl1pPr>
            <a:lvl2pPr marL="457142" indent="0">
              <a:buNone/>
              <a:defRPr sz="2000" b="1"/>
            </a:lvl2pPr>
            <a:lvl3pPr marL="914283" indent="0">
              <a:buNone/>
              <a:defRPr sz="1800" b="1"/>
            </a:lvl3pPr>
            <a:lvl4pPr marL="1371425" indent="0">
              <a:buNone/>
              <a:defRPr sz="1600" b="1"/>
            </a:lvl4pPr>
            <a:lvl5pPr marL="1828566" indent="0">
              <a:buNone/>
              <a:defRPr sz="1600" b="1"/>
            </a:lvl5pPr>
            <a:lvl6pPr marL="2285708" indent="0">
              <a:buNone/>
              <a:defRPr sz="1600" b="1"/>
            </a:lvl6pPr>
            <a:lvl7pPr marL="2742849" indent="0">
              <a:buNone/>
              <a:defRPr sz="1600" b="1"/>
            </a:lvl7pPr>
            <a:lvl8pPr marL="3199984" indent="0">
              <a:buNone/>
              <a:defRPr sz="1600" b="1"/>
            </a:lvl8pPr>
            <a:lvl9pPr marL="3657128"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472619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476957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037723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412230" y="80010"/>
            <a:ext cx="1840230" cy="588645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891540" y="80010"/>
            <a:ext cx="5383530" cy="588645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CE80F3A-0CC2-F848-8CDA-0A4F5C2F47ED}" type="slidenum">
              <a:rPr lang="en-US" altLang="ja-JP"/>
              <a:pPr>
                <a:defRPr/>
              </a:pPr>
              <a:t>‹#›</a:t>
            </a:fld>
            <a:endParaRPr lang="en-US" altLang="ja-JP"/>
          </a:p>
        </p:txBody>
      </p:sp>
    </p:spTree>
    <p:extLst>
      <p:ext uri="{BB962C8B-B14F-4D97-AF65-F5344CB8AC3E}">
        <p14:creationId xmlns:p14="http://schemas.microsoft.com/office/powerpoint/2010/main" val="9462638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42" indent="0">
              <a:buNone/>
              <a:defRPr sz="1200"/>
            </a:lvl2pPr>
            <a:lvl3pPr marL="914283" indent="0">
              <a:buNone/>
              <a:defRPr sz="1000"/>
            </a:lvl3pPr>
            <a:lvl4pPr marL="1371425" indent="0">
              <a:buNone/>
              <a:defRPr sz="900"/>
            </a:lvl4pPr>
            <a:lvl5pPr marL="1828566" indent="0">
              <a:buNone/>
              <a:defRPr sz="900"/>
            </a:lvl5pPr>
            <a:lvl6pPr marL="2285708" indent="0">
              <a:buNone/>
              <a:defRPr sz="900"/>
            </a:lvl6pPr>
            <a:lvl7pPr marL="2742849" indent="0">
              <a:buNone/>
              <a:defRPr sz="900"/>
            </a:lvl7pPr>
            <a:lvl8pPr marL="3199984" indent="0">
              <a:buNone/>
              <a:defRPr sz="900"/>
            </a:lvl8pPr>
            <a:lvl9pPr marL="365712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65789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2" indent="0">
              <a:buNone/>
              <a:defRPr sz="2800"/>
            </a:lvl2pPr>
            <a:lvl3pPr marL="914283" indent="0">
              <a:buNone/>
              <a:defRPr sz="2400"/>
            </a:lvl3pPr>
            <a:lvl4pPr marL="1371425" indent="0">
              <a:buNone/>
              <a:defRPr sz="2000"/>
            </a:lvl4pPr>
            <a:lvl5pPr marL="1828566" indent="0">
              <a:buNone/>
              <a:defRPr sz="2000"/>
            </a:lvl5pPr>
            <a:lvl6pPr marL="2285708" indent="0">
              <a:buNone/>
              <a:defRPr sz="2000"/>
            </a:lvl6pPr>
            <a:lvl7pPr marL="2742849" indent="0">
              <a:buNone/>
              <a:defRPr sz="2000"/>
            </a:lvl7pPr>
            <a:lvl8pPr marL="3199984" indent="0">
              <a:buNone/>
              <a:defRPr sz="2000"/>
            </a:lvl8pPr>
            <a:lvl9pPr marL="3657128"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42" indent="0">
              <a:buNone/>
              <a:defRPr sz="1200"/>
            </a:lvl2pPr>
            <a:lvl3pPr marL="914283" indent="0">
              <a:buNone/>
              <a:defRPr sz="1000"/>
            </a:lvl3pPr>
            <a:lvl4pPr marL="1371425" indent="0">
              <a:buNone/>
              <a:defRPr sz="900"/>
            </a:lvl4pPr>
            <a:lvl5pPr marL="1828566" indent="0">
              <a:buNone/>
              <a:defRPr sz="900"/>
            </a:lvl5pPr>
            <a:lvl6pPr marL="2285708" indent="0">
              <a:buNone/>
              <a:defRPr sz="900"/>
            </a:lvl6pPr>
            <a:lvl7pPr marL="2742849" indent="0">
              <a:buNone/>
              <a:defRPr sz="900"/>
            </a:lvl7pPr>
            <a:lvl8pPr marL="3199984" indent="0">
              <a:buNone/>
              <a:defRPr sz="900"/>
            </a:lvl8pPr>
            <a:lvl9pPr marL="3657128"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188050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78835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161752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7" indent="0" algn="ctr">
              <a:buNone/>
              <a:defRPr>
                <a:solidFill>
                  <a:schemeClr val="tx1">
                    <a:tint val="75000"/>
                  </a:schemeClr>
                </a:solidFill>
              </a:defRPr>
            </a:lvl2pPr>
            <a:lvl3pPr marL="914373" indent="0" algn="ctr">
              <a:buNone/>
              <a:defRPr>
                <a:solidFill>
                  <a:schemeClr val="tx1">
                    <a:tint val="75000"/>
                  </a:schemeClr>
                </a:solidFill>
              </a:defRPr>
            </a:lvl3pPr>
            <a:lvl4pPr marL="1371560" indent="0" algn="ctr">
              <a:buNone/>
              <a:defRPr>
                <a:solidFill>
                  <a:schemeClr val="tx1">
                    <a:tint val="75000"/>
                  </a:schemeClr>
                </a:solidFill>
              </a:defRPr>
            </a:lvl4pPr>
            <a:lvl5pPr marL="1828746" indent="0" algn="ctr">
              <a:buNone/>
              <a:defRPr>
                <a:solidFill>
                  <a:schemeClr val="tx1">
                    <a:tint val="75000"/>
                  </a:schemeClr>
                </a:solidFill>
              </a:defRPr>
            </a:lvl5pPr>
            <a:lvl6pPr marL="2285933" indent="0" algn="ctr">
              <a:buNone/>
              <a:defRPr>
                <a:solidFill>
                  <a:schemeClr val="tx1">
                    <a:tint val="75000"/>
                  </a:schemeClr>
                </a:solidFill>
              </a:defRPr>
            </a:lvl6pPr>
            <a:lvl7pPr marL="2743119" indent="0" algn="ctr">
              <a:buNone/>
              <a:defRPr>
                <a:solidFill>
                  <a:schemeClr val="tx1">
                    <a:tint val="75000"/>
                  </a:schemeClr>
                </a:solidFill>
              </a:defRPr>
            </a:lvl7pPr>
            <a:lvl8pPr marL="3200304" indent="0" algn="ctr">
              <a:buNone/>
              <a:defRPr>
                <a:solidFill>
                  <a:schemeClr val="tx1">
                    <a:tint val="75000"/>
                  </a:schemeClr>
                </a:solidFill>
              </a:defRPr>
            </a:lvl8pPr>
            <a:lvl9pPr marL="3657489"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E53E70C9-6CF2-A242-884F-8CB26247F006}"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3327252E-7E5A-8040-B180-4FFE8170E58A}" type="slidenum">
              <a:rPr lang="ja-JP" altLang="en-US"/>
              <a:pPr>
                <a:defRPr/>
              </a:pPr>
              <a:t>‹#›</a:t>
            </a:fld>
            <a:endParaRPr lang="ja-JP" altLang="en-US"/>
          </a:p>
        </p:txBody>
      </p:sp>
    </p:spTree>
    <p:extLst>
      <p:ext uri="{BB962C8B-B14F-4D97-AF65-F5344CB8AC3E}">
        <p14:creationId xmlns:p14="http://schemas.microsoft.com/office/powerpoint/2010/main" val="10549812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C8AF579-E818-3948-86B5-B4E4AF2BA483}"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7B2EEC-C7AB-244F-9DB0-30C671430AB0}" type="slidenum">
              <a:rPr lang="ja-JP" altLang="en-US"/>
              <a:pPr>
                <a:defRPr/>
              </a:pPr>
              <a:t>‹#›</a:t>
            </a:fld>
            <a:endParaRPr lang="ja-JP" altLang="en-US"/>
          </a:p>
        </p:txBody>
      </p:sp>
    </p:spTree>
    <p:extLst>
      <p:ext uri="{BB962C8B-B14F-4D97-AF65-F5344CB8AC3E}">
        <p14:creationId xmlns:p14="http://schemas.microsoft.com/office/powerpoint/2010/main" val="317867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6"/>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87" indent="0">
              <a:buNone/>
              <a:defRPr sz="1800">
                <a:solidFill>
                  <a:schemeClr val="tx1">
                    <a:tint val="75000"/>
                  </a:schemeClr>
                </a:solidFill>
              </a:defRPr>
            </a:lvl2pPr>
            <a:lvl3pPr marL="914373" indent="0">
              <a:buNone/>
              <a:defRPr sz="1600">
                <a:solidFill>
                  <a:schemeClr val="tx1">
                    <a:tint val="75000"/>
                  </a:schemeClr>
                </a:solidFill>
              </a:defRPr>
            </a:lvl3pPr>
            <a:lvl4pPr marL="1371560" indent="0">
              <a:buNone/>
              <a:defRPr sz="1400">
                <a:solidFill>
                  <a:schemeClr val="tx1">
                    <a:tint val="75000"/>
                  </a:schemeClr>
                </a:solidFill>
              </a:defRPr>
            </a:lvl4pPr>
            <a:lvl5pPr marL="1828746" indent="0">
              <a:buNone/>
              <a:defRPr sz="1400">
                <a:solidFill>
                  <a:schemeClr val="tx1">
                    <a:tint val="75000"/>
                  </a:schemeClr>
                </a:solidFill>
              </a:defRPr>
            </a:lvl5pPr>
            <a:lvl6pPr marL="2285933" indent="0">
              <a:buNone/>
              <a:defRPr sz="1400">
                <a:solidFill>
                  <a:schemeClr val="tx1">
                    <a:tint val="75000"/>
                  </a:schemeClr>
                </a:solidFill>
              </a:defRPr>
            </a:lvl6pPr>
            <a:lvl7pPr marL="2743119" indent="0">
              <a:buNone/>
              <a:defRPr sz="1400">
                <a:solidFill>
                  <a:schemeClr val="tx1">
                    <a:tint val="75000"/>
                  </a:schemeClr>
                </a:solidFill>
              </a:defRPr>
            </a:lvl7pPr>
            <a:lvl8pPr marL="3200304" indent="0">
              <a:buNone/>
              <a:defRPr sz="1400">
                <a:solidFill>
                  <a:schemeClr val="tx1">
                    <a:tint val="75000"/>
                  </a:schemeClr>
                </a:solidFill>
              </a:defRPr>
            </a:lvl8pPr>
            <a:lvl9pPr marL="3657489"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kumimoji="0"/>
            </a:lvl1pPr>
          </a:lstStyle>
          <a:p>
            <a:pPr>
              <a:defRPr/>
            </a:pPr>
            <a:fld id="{EB04C519-1A1F-E34B-8463-D1E7421B154C}"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484B23-7285-874E-B6CA-24CAE1015C4E}" type="slidenum">
              <a:rPr lang="ja-JP" altLang="en-US"/>
              <a:pPr>
                <a:defRPr/>
              </a:pPr>
              <a:t>‹#›</a:t>
            </a:fld>
            <a:endParaRPr lang="ja-JP" altLang="en-US"/>
          </a:p>
        </p:txBody>
      </p:sp>
    </p:spTree>
    <p:extLst>
      <p:ext uri="{BB962C8B-B14F-4D97-AF65-F5344CB8AC3E}">
        <p14:creationId xmlns:p14="http://schemas.microsoft.com/office/powerpoint/2010/main" val="25365248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kumimoji="0"/>
            </a:lvl1pPr>
          </a:lstStyle>
          <a:p>
            <a:pPr>
              <a:defRPr/>
            </a:pPr>
            <a:fld id="{40258675-34BC-FD4B-85D9-37CFDD8E66D5}"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F9D5404F-5864-D748-86BE-D5EB58204EAF}" type="slidenum">
              <a:rPr lang="ja-JP" altLang="en-US"/>
              <a:pPr>
                <a:defRPr/>
              </a:pPr>
              <a:t>‹#›</a:t>
            </a:fld>
            <a:endParaRPr lang="ja-JP" altLang="en-US"/>
          </a:p>
        </p:txBody>
      </p:sp>
    </p:spTree>
    <p:extLst>
      <p:ext uri="{BB962C8B-B14F-4D97-AF65-F5344CB8AC3E}">
        <p14:creationId xmlns:p14="http://schemas.microsoft.com/office/powerpoint/2010/main" val="4060509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3"/>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31" y="1535113"/>
            <a:ext cx="4041775" cy="639763"/>
          </a:xfrm>
        </p:spPr>
        <p:txBody>
          <a:bodyPr anchor="b"/>
          <a:lstStyle>
            <a:lvl1pPr marL="0" indent="0">
              <a:buNone/>
              <a:defRPr sz="2400" b="1"/>
            </a:lvl1pPr>
            <a:lvl2pPr marL="457187" indent="0">
              <a:buNone/>
              <a:defRPr sz="2000" b="1"/>
            </a:lvl2pPr>
            <a:lvl3pPr marL="914373" indent="0">
              <a:buNone/>
              <a:defRPr sz="1800" b="1"/>
            </a:lvl3pPr>
            <a:lvl4pPr marL="1371560" indent="0">
              <a:buNone/>
              <a:defRPr sz="1600" b="1"/>
            </a:lvl4pPr>
            <a:lvl5pPr marL="1828746" indent="0">
              <a:buNone/>
              <a:defRPr sz="1600" b="1"/>
            </a:lvl5pPr>
            <a:lvl6pPr marL="2285933" indent="0">
              <a:buNone/>
              <a:defRPr sz="1600" b="1"/>
            </a:lvl6pPr>
            <a:lvl7pPr marL="2743119" indent="0">
              <a:buNone/>
              <a:defRPr sz="1600" b="1"/>
            </a:lvl7pPr>
            <a:lvl8pPr marL="3200304" indent="0">
              <a:buNone/>
              <a:defRPr sz="1600" b="1"/>
            </a:lvl8pPr>
            <a:lvl9pPr marL="3657489"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kumimoji="0"/>
            </a:lvl1pPr>
          </a:lstStyle>
          <a:p>
            <a:pPr>
              <a:defRPr/>
            </a:pPr>
            <a:fld id="{58FB1FAB-F30A-044B-95E3-6E4C62EFBCC7}" type="datetime1">
              <a:rPr lang="ja-JP" altLang="en-US"/>
              <a:pPr>
                <a:defRPr/>
              </a:pPr>
              <a:t>16/12/14</a:t>
            </a:fld>
            <a:endParaRPr lang="ja-JP" altLang="en-US"/>
          </a:p>
        </p:txBody>
      </p:sp>
      <p:sp>
        <p:nvSpPr>
          <p:cNvPr id="8" name="フッター プレースホルダー 7"/>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a:defRPr kumimoji="0"/>
            </a:lvl1pPr>
          </a:lstStyle>
          <a:p>
            <a:pPr>
              <a:defRPr/>
            </a:pPr>
            <a:fld id="{84CDBED0-9573-934A-B609-2C609B7BCDF5}" type="slidenum">
              <a:rPr lang="ja-JP" altLang="en-US"/>
              <a:pPr>
                <a:defRPr/>
              </a:pPr>
              <a:t>‹#›</a:t>
            </a:fld>
            <a:endParaRPr lang="ja-JP" altLang="en-US"/>
          </a:p>
        </p:txBody>
      </p:sp>
    </p:spTree>
    <p:extLst>
      <p:ext uri="{BB962C8B-B14F-4D97-AF65-F5344CB8AC3E}">
        <p14:creationId xmlns:p14="http://schemas.microsoft.com/office/powerpoint/2010/main" val="3458626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kumimoji="0"/>
            </a:lvl1pPr>
          </a:lstStyle>
          <a:p>
            <a:pPr>
              <a:defRPr/>
            </a:pPr>
            <a:fld id="{5FAFE96C-80DF-9140-922A-79B63D2BC161}" type="datetime1">
              <a:rPr lang="ja-JP" altLang="en-US"/>
              <a:pPr>
                <a:defRPr/>
              </a:pPr>
              <a:t>16/12/14</a:t>
            </a:fld>
            <a:endParaRPr lang="ja-JP" altLang="en-US"/>
          </a:p>
        </p:txBody>
      </p:sp>
      <p:sp>
        <p:nvSpPr>
          <p:cNvPr id="4" name="フッター プレースホルダー 3"/>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a:defRPr kumimoji="0"/>
            </a:lvl1pPr>
          </a:lstStyle>
          <a:p>
            <a:pPr>
              <a:defRPr/>
            </a:pPr>
            <a:fld id="{2EE41146-1017-F648-AED0-F8BCA75F8798}" type="slidenum">
              <a:rPr lang="ja-JP" altLang="en-US"/>
              <a:pPr>
                <a:defRPr/>
              </a:pPr>
              <a:t>‹#›</a:t>
            </a:fld>
            <a:endParaRPr lang="ja-JP" altLang="en-US"/>
          </a:p>
        </p:txBody>
      </p:sp>
    </p:spTree>
    <p:extLst>
      <p:ext uri="{BB962C8B-B14F-4D97-AF65-F5344CB8AC3E}">
        <p14:creationId xmlns:p14="http://schemas.microsoft.com/office/powerpoint/2010/main" val="11177459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タイトル＆箇条書き コピー 27">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lvl1pPr>
              <a:tabLst>
                <a:tab pos="857250" algn="l"/>
              </a:tabLst>
            </a:lvl1pPr>
          </a:lstStyle>
          <a:p>
            <a:r>
              <a:t>タイトルテキスト</a:t>
            </a:r>
          </a:p>
        </p:txBody>
      </p:sp>
      <p:sp>
        <p:nvSpPr>
          <p:cNvPr id="15" name="Shape 15"/>
          <p:cNvSpPr>
            <a:spLocks noGrp="1"/>
          </p:cNvSpPr>
          <p:nvPr>
            <p:ph type="body" idx="1"/>
          </p:nvPr>
        </p:nvSpPr>
        <p:spPr>
          <a:prstGeom prst="rect">
            <a:avLst/>
          </a:prstGeom>
        </p:spPr>
        <p:txBody>
          <a:bodyPr/>
          <a:lstStyle>
            <a:lvl1pPr>
              <a:tabLst>
                <a:tab pos="982980" algn="l"/>
              </a:tabLst>
            </a:lvl1pPr>
            <a:lvl2pPr>
              <a:tabLst>
                <a:tab pos="1303020" algn="l"/>
              </a:tabLst>
            </a:lvl2pPr>
            <a:lvl3pPr>
              <a:tabLst>
                <a:tab pos="1611630" algn="l"/>
              </a:tabLst>
            </a:lvl3pPr>
            <a:lvl4pPr>
              <a:tabLst>
                <a:tab pos="1920240" algn="l"/>
              </a:tabLst>
            </a:lvl4pPr>
            <a:lvl5pPr>
              <a:tabLst>
                <a:tab pos="2240280" algn="l"/>
              </a:tabLst>
            </a:lvl5pPr>
          </a:lstStyle>
          <a:p>
            <a:r>
              <a:t>本文レベル1</a:t>
            </a:r>
          </a:p>
          <a:p>
            <a:pPr lvl="1"/>
            <a:r>
              <a:t>本文レベル2</a:t>
            </a:r>
          </a:p>
          <a:p>
            <a:pPr lvl="2"/>
            <a:r>
              <a:t>本文レベル3</a:t>
            </a:r>
          </a:p>
          <a:p>
            <a:pPr lvl="3"/>
            <a:r>
              <a:t>本文レベル4</a:t>
            </a:r>
          </a:p>
          <a:p>
            <a:pPr lvl="4"/>
            <a:r>
              <a:t>本文レベル 5</a:t>
            </a:r>
          </a:p>
        </p:txBody>
      </p:sp>
      <p:sp>
        <p:nvSpPr>
          <p:cNvPr id="16" name="Shape 16"/>
          <p:cNvSpPr>
            <a:spLocks noGrp="1"/>
          </p:cNvSpPr>
          <p:nvPr>
            <p:ph type="sldNum" sz="quarter" idx="2"/>
          </p:nvPr>
        </p:nvSpPr>
        <p:spPr>
          <a:prstGeom prst="rect">
            <a:avLst/>
          </a:prstGeom>
        </p:spPr>
        <p:txBody>
          <a:bodyPr/>
          <a:lstStyle>
            <a:lvl1pPr>
              <a:tabLst>
                <a:tab pos="754380" algn="l"/>
              </a:tabLst>
            </a:lvl1pPr>
          </a:lstStyle>
          <a:p>
            <a:fld id="{86CB4B4D-7CA3-9044-876B-883B54F8677D}" type="slidenum">
              <a:rPr/>
              <a:pPr/>
              <a:t>‹#›</a:t>
            </a:fld>
            <a:endParaRPr/>
          </a:p>
        </p:txBody>
      </p:sp>
    </p:spTree>
    <p:extLst>
      <p:ext uri="{BB962C8B-B14F-4D97-AF65-F5344CB8AC3E}">
        <p14:creationId xmlns:p14="http://schemas.microsoft.com/office/powerpoint/2010/main" val="12029322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kumimoji="0"/>
            </a:lvl1pPr>
          </a:lstStyle>
          <a:p>
            <a:pPr>
              <a:defRPr/>
            </a:pPr>
            <a:fld id="{3AD0167B-0899-844C-A89D-0D5A7BCC51A6}" type="datetime1">
              <a:rPr lang="ja-JP" altLang="en-US"/>
              <a:pPr>
                <a:defRPr/>
              </a:pPr>
              <a:t>16/12/14</a:t>
            </a:fld>
            <a:endParaRPr lang="ja-JP" altLang="en-US"/>
          </a:p>
        </p:txBody>
      </p:sp>
      <p:sp>
        <p:nvSpPr>
          <p:cNvPr id="3" name="フッター プレースホルダー 2"/>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a:defRPr kumimoji="0"/>
            </a:lvl1pPr>
          </a:lstStyle>
          <a:p>
            <a:pPr>
              <a:defRPr/>
            </a:pPr>
            <a:fld id="{A2D995E7-672C-0F40-A6FD-784C3DD90218}" type="slidenum">
              <a:rPr lang="ja-JP" altLang="en-US"/>
              <a:pPr>
                <a:defRPr/>
              </a:pPr>
              <a:t>‹#›</a:t>
            </a:fld>
            <a:endParaRPr lang="ja-JP" altLang="en-US"/>
          </a:p>
        </p:txBody>
      </p:sp>
    </p:spTree>
    <p:extLst>
      <p:ext uri="{BB962C8B-B14F-4D97-AF65-F5344CB8AC3E}">
        <p14:creationId xmlns:p14="http://schemas.microsoft.com/office/powerpoint/2010/main" val="1641803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0" y="273053"/>
            <a:ext cx="3008313" cy="1162051"/>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10" y="1435104"/>
            <a:ext cx="3008313" cy="4691063"/>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EB25D0B4-9D29-994D-87FC-44DBEF3858FA}"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8E5E8292-1E72-0644-BAD3-C41102BD83FA}" type="slidenum">
              <a:rPr lang="ja-JP" altLang="en-US"/>
              <a:pPr>
                <a:defRPr/>
              </a:pPr>
              <a:t>‹#›</a:t>
            </a:fld>
            <a:endParaRPr lang="ja-JP" altLang="en-US"/>
          </a:p>
        </p:txBody>
      </p:sp>
    </p:spTree>
    <p:extLst>
      <p:ext uri="{BB962C8B-B14F-4D97-AF65-F5344CB8AC3E}">
        <p14:creationId xmlns:p14="http://schemas.microsoft.com/office/powerpoint/2010/main" val="2622227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9"/>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87" indent="0">
              <a:buNone/>
              <a:defRPr sz="2800"/>
            </a:lvl2pPr>
            <a:lvl3pPr marL="914373" indent="0">
              <a:buNone/>
              <a:defRPr sz="2400"/>
            </a:lvl3pPr>
            <a:lvl4pPr marL="1371560" indent="0">
              <a:buNone/>
              <a:defRPr sz="2000"/>
            </a:lvl4pPr>
            <a:lvl5pPr marL="1828746" indent="0">
              <a:buNone/>
              <a:defRPr sz="2000"/>
            </a:lvl5pPr>
            <a:lvl6pPr marL="2285933" indent="0">
              <a:buNone/>
              <a:defRPr sz="2000"/>
            </a:lvl6pPr>
            <a:lvl7pPr marL="2743119" indent="0">
              <a:buNone/>
              <a:defRPr sz="2000"/>
            </a:lvl7pPr>
            <a:lvl8pPr marL="3200304" indent="0">
              <a:buNone/>
              <a:defRPr sz="2000"/>
            </a:lvl8pPr>
            <a:lvl9pPr marL="365748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9"/>
            <a:ext cx="5486400" cy="804863"/>
          </a:xfrm>
        </p:spPr>
        <p:txBody>
          <a:bodyPr/>
          <a:lstStyle>
            <a:lvl1pPr marL="0" indent="0">
              <a:buNone/>
              <a:defRPr sz="1400"/>
            </a:lvl1pPr>
            <a:lvl2pPr marL="457187" indent="0">
              <a:buNone/>
              <a:defRPr sz="1200"/>
            </a:lvl2pPr>
            <a:lvl3pPr marL="914373" indent="0">
              <a:buNone/>
              <a:defRPr sz="1000"/>
            </a:lvl3pPr>
            <a:lvl4pPr marL="1371560" indent="0">
              <a:buNone/>
              <a:defRPr sz="900"/>
            </a:lvl4pPr>
            <a:lvl5pPr marL="1828746" indent="0">
              <a:buNone/>
              <a:defRPr sz="900"/>
            </a:lvl5pPr>
            <a:lvl6pPr marL="2285933" indent="0">
              <a:buNone/>
              <a:defRPr sz="900"/>
            </a:lvl6pPr>
            <a:lvl7pPr marL="2743119" indent="0">
              <a:buNone/>
              <a:defRPr sz="900"/>
            </a:lvl7pPr>
            <a:lvl8pPr marL="3200304" indent="0">
              <a:buNone/>
              <a:defRPr sz="900"/>
            </a:lvl8pPr>
            <a:lvl9pPr marL="3657489"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A03F8B3E-1654-7E46-B175-272720C0660C}"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463F6A86-AD7E-FC40-B09B-2B8137847D55}" type="slidenum">
              <a:rPr lang="ja-JP" altLang="en-US"/>
              <a:pPr>
                <a:defRPr/>
              </a:pPr>
              <a:t>‹#›</a:t>
            </a:fld>
            <a:endParaRPr lang="ja-JP" altLang="en-US"/>
          </a:p>
        </p:txBody>
      </p:sp>
    </p:spTree>
    <p:extLst>
      <p:ext uri="{BB962C8B-B14F-4D97-AF65-F5344CB8AC3E}">
        <p14:creationId xmlns:p14="http://schemas.microsoft.com/office/powerpoint/2010/main" val="2940504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B2559E5A-A12B-FF40-9A27-8813A811DB00}"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40795313-3492-E043-A2B6-9EA3312517EE}" type="slidenum">
              <a:rPr lang="ja-JP" altLang="en-US"/>
              <a:pPr>
                <a:defRPr/>
              </a:pPr>
              <a:t>‹#›</a:t>
            </a:fld>
            <a:endParaRPr lang="ja-JP" altLang="en-US"/>
          </a:p>
        </p:txBody>
      </p:sp>
    </p:spTree>
    <p:extLst>
      <p:ext uri="{BB962C8B-B14F-4D97-AF65-F5344CB8AC3E}">
        <p14:creationId xmlns:p14="http://schemas.microsoft.com/office/powerpoint/2010/main" val="380156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1"/>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51"/>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942C738-C4F6-AA41-BE62-1898810F5759}"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44"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DDCC5D29-79AC-6947-9304-8B7F03A3977E}" type="slidenum">
              <a:rPr lang="ja-JP" altLang="en-US"/>
              <a:pPr>
                <a:defRPr/>
              </a:pPr>
              <a:t>‹#›</a:t>
            </a:fld>
            <a:endParaRPr lang="ja-JP" altLang="en-US"/>
          </a:p>
        </p:txBody>
      </p:sp>
    </p:spTree>
    <p:extLst>
      <p:ext uri="{BB962C8B-B14F-4D97-AF65-F5344CB8AC3E}">
        <p14:creationId xmlns:p14="http://schemas.microsoft.com/office/powerpoint/2010/main" val="2000093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8" indent="0" algn="ctr">
              <a:buNone/>
              <a:defRPr>
                <a:solidFill>
                  <a:schemeClr val="tx1">
                    <a:tint val="75000"/>
                  </a:schemeClr>
                </a:solidFill>
              </a:defRPr>
            </a:lvl5pPr>
            <a:lvl6pPr marL="2285798" indent="0" algn="ctr">
              <a:buNone/>
              <a:defRPr>
                <a:solidFill>
                  <a:schemeClr val="tx1">
                    <a:tint val="75000"/>
                  </a:schemeClr>
                </a:solidFill>
              </a:defRPr>
            </a:lvl6pPr>
            <a:lvl7pPr marL="2742957" indent="0" algn="ctr">
              <a:buNone/>
              <a:defRPr>
                <a:solidFill>
                  <a:schemeClr val="tx1">
                    <a:tint val="75000"/>
                  </a:schemeClr>
                </a:solidFill>
              </a:defRPr>
            </a:lvl7pPr>
            <a:lvl8pPr marL="3200112" indent="0" algn="ctr">
              <a:buNone/>
              <a:defRPr>
                <a:solidFill>
                  <a:schemeClr val="tx1">
                    <a:tint val="75000"/>
                  </a:schemeClr>
                </a:solidFill>
              </a:defRPr>
            </a:lvl8pPr>
            <a:lvl9pPr marL="3657272"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E53E70C9-6CF2-A242-884F-8CB26247F006}"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kumimoji="0"/>
            </a:lvl1pPr>
          </a:lstStyle>
          <a:p>
            <a:pPr>
              <a:defRPr/>
            </a:pPr>
            <a:fld id="{3327252E-7E5A-8040-B180-4FFE8170E58A}" type="slidenum">
              <a:rPr lang="ja-JP" altLang="en-US"/>
              <a:pPr>
                <a:defRPr/>
              </a:pPr>
              <a:t>‹#›</a:t>
            </a:fld>
            <a:endParaRPr lang="ja-JP" altLang="en-US"/>
          </a:p>
        </p:txBody>
      </p:sp>
    </p:spTree>
    <p:extLst>
      <p:ext uri="{BB962C8B-B14F-4D97-AF65-F5344CB8AC3E}">
        <p14:creationId xmlns:p14="http://schemas.microsoft.com/office/powerpoint/2010/main" val="5508816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C8AF579-E818-3948-86B5-B4E4AF2BA483}"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7B2EEC-C7AB-244F-9DB0-30C671430AB0}" type="slidenum">
              <a:rPr lang="ja-JP" altLang="en-US"/>
              <a:pPr>
                <a:defRPr/>
              </a:pPr>
              <a:t>‹#›</a:t>
            </a:fld>
            <a:endParaRPr lang="ja-JP" altLang="en-US"/>
          </a:p>
        </p:txBody>
      </p:sp>
    </p:spTree>
    <p:extLst>
      <p:ext uri="{BB962C8B-B14F-4D97-AF65-F5344CB8AC3E}">
        <p14:creationId xmlns:p14="http://schemas.microsoft.com/office/powerpoint/2010/main" val="953176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60" indent="0">
              <a:buNone/>
              <a:defRPr sz="1800">
                <a:solidFill>
                  <a:schemeClr val="tx1">
                    <a:tint val="75000"/>
                  </a:schemeClr>
                </a:solidFill>
              </a:defRPr>
            </a:lvl2pPr>
            <a:lvl3pPr marL="914319" indent="0">
              <a:buNone/>
              <a:defRPr sz="1600">
                <a:solidFill>
                  <a:schemeClr val="tx1">
                    <a:tint val="75000"/>
                  </a:schemeClr>
                </a:solidFill>
              </a:defRPr>
            </a:lvl3pPr>
            <a:lvl4pPr marL="1371479" indent="0">
              <a:buNone/>
              <a:defRPr sz="1400">
                <a:solidFill>
                  <a:schemeClr val="tx1">
                    <a:tint val="75000"/>
                  </a:schemeClr>
                </a:solidFill>
              </a:defRPr>
            </a:lvl4pPr>
            <a:lvl5pPr marL="1828638" indent="0">
              <a:buNone/>
              <a:defRPr sz="1400">
                <a:solidFill>
                  <a:schemeClr val="tx1">
                    <a:tint val="75000"/>
                  </a:schemeClr>
                </a:solidFill>
              </a:defRPr>
            </a:lvl5pPr>
            <a:lvl6pPr marL="2285798" indent="0">
              <a:buNone/>
              <a:defRPr sz="1400">
                <a:solidFill>
                  <a:schemeClr val="tx1">
                    <a:tint val="75000"/>
                  </a:schemeClr>
                </a:solidFill>
              </a:defRPr>
            </a:lvl6pPr>
            <a:lvl7pPr marL="2742957" indent="0">
              <a:buNone/>
              <a:defRPr sz="1400">
                <a:solidFill>
                  <a:schemeClr val="tx1">
                    <a:tint val="75000"/>
                  </a:schemeClr>
                </a:solidFill>
              </a:defRPr>
            </a:lvl7pPr>
            <a:lvl8pPr marL="3200112" indent="0">
              <a:buNone/>
              <a:defRPr sz="1400">
                <a:solidFill>
                  <a:schemeClr val="tx1">
                    <a:tint val="75000"/>
                  </a:schemeClr>
                </a:solidFill>
              </a:defRPr>
            </a:lvl8pPr>
            <a:lvl9pPr marL="3657272"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kumimoji="0"/>
            </a:lvl1pPr>
          </a:lstStyle>
          <a:p>
            <a:pPr>
              <a:defRPr/>
            </a:pPr>
            <a:fld id="{EB04C519-1A1F-E34B-8463-D1E7421B154C}"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484B23-7285-874E-B6CA-24CAE1015C4E}" type="slidenum">
              <a:rPr lang="ja-JP" altLang="en-US"/>
              <a:pPr>
                <a:defRPr/>
              </a:pPr>
              <a:t>‹#›</a:t>
            </a:fld>
            <a:endParaRPr lang="ja-JP" altLang="en-US"/>
          </a:p>
        </p:txBody>
      </p:sp>
    </p:spTree>
    <p:extLst>
      <p:ext uri="{BB962C8B-B14F-4D97-AF65-F5344CB8AC3E}">
        <p14:creationId xmlns:p14="http://schemas.microsoft.com/office/powerpoint/2010/main" val="17145914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kumimoji="0"/>
            </a:lvl1pPr>
          </a:lstStyle>
          <a:p>
            <a:pPr>
              <a:defRPr/>
            </a:pPr>
            <a:fld id="{40258675-34BC-FD4B-85D9-37CFDD8E66D5}"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a:defRPr kumimoji="0"/>
            </a:lvl1pPr>
          </a:lstStyle>
          <a:p>
            <a:pPr>
              <a:defRPr/>
            </a:pPr>
            <a:fld id="{F9D5404F-5864-D748-86BE-D5EB58204EAF}" type="slidenum">
              <a:rPr lang="ja-JP" altLang="en-US"/>
              <a:pPr>
                <a:defRPr/>
              </a:pPr>
              <a:t>‹#›</a:t>
            </a:fld>
            <a:endParaRPr lang="ja-JP" altLang="en-US"/>
          </a:p>
        </p:txBody>
      </p:sp>
    </p:spTree>
    <p:extLst>
      <p:ext uri="{BB962C8B-B14F-4D97-AF65-F5344CB8AC3E}">
        <p14:creationId xmlns:p14="http://schemas.microsoft.com/office/powerpoint/2010/main" val="1203839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7"/>
            <a:ext cx="4040188" cy="639763"/>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8" indent="0">
              <a:buNone/>
              <a:defRPr sz="1600" b="1"/>
            </a:lvl5pPr>
            <a:lvl6pPr marL="2285798" indent="0">
              <a:buNone/>
              <a:defRPr sz="1600" b="1"/>
            </a:lvl6pPr>
            <a:lvl7pPr marL="2742957" indent="0">
              <a:buNone/>
              <a:defRPr sz="1600" b="1"/>
            </a:lvl7pPr>
            <a:lvl8pPr marL="3200112" indent="0">
              <a:buNone/>
              <a:defRPr sz="1600" b="1"/>
            </a:lvl8pPr>
            <a:lvl9pPr marL="3657272"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37" y="1535117"/>
            <a:ext cx="4041775" cy="639763"/>
          </a:xfrm>
        </p:spPr>
        <p:txBody>
          <a:bodyPr anchor="b"/>
          <a:lstStyle>
            <a:lvl1pPr marL="0" indent="0">
              <a:buNone/>
              <a:defRPr sz="2400" b="1"/>
            </a:lvl1pPr>
            <a:lvl2pPr marL="457160" indent="0">
              <a:buNone/>
              <a:defRPr sz="2000" b="1"/>
            </a:lvl2pPr>
            <a:lvl3pPr marL="914319" indent="0">
              <a:buNone/>
              <a:defRPr sz="1800" b="1"/>
            </a:lvl3pPr>
            <a:lvl4pPr marL="1371479" indent="0">
              <a:buNone/>
              <a:defRPr sz="1600" b="1"/>
            </a:lvl4pPr>
            <a:lvl5pPr marL="1828638" indent="0">
              <a:buNone/>
              <a:defRPr sz="1600" b="1"/>
            </a:lvl5pPr>
            <a:lvl6pPr marL="2285798" indent="0">
              <a:buNone/>
              <a:defRPr sz="1600" b="1"/>
            </a:lvl6pPr>
            <a:lvl7pPr marL="2742957" indent="0">
              <a:buNone/>
              <a:defRPr sz="1600" b="1"/>
            </a:lvl7pPr>
            <a:lvl8pPr marL="3200112" indent="0">
              <a:buNone/>
              <a:defRPr sz="1600" b="1"/>
            </a:lvl8pPr>
            <a:lvl9pPr marL="3657272"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kumimoji="0"/>
            </a:lvl1pPr>
          </a:lstStyle>
          <a:p>
            <a:pPr>
              <a:defRPr/>
            </a:pPr>
            <a:fld id="{58FB1FAB-F30A-044B-95E3-6E4C62EFBCC7}" type="datetime1">
              <a:rPr lang="ja-JP" altLang="en-US"/>
              <a:pPr>
                <a:defRPr/>
              </a:pPr>
              <a:t>16/12/14</a:t>
            </a:fld>
            <a:endParaRPr lang="ja-JP" altLang="en-US"/>
          </a:p>
        </p:txBody>
      </p:sp>
      <p:sp>
        <p:nvSpPr>
          <p:cNvPr id="8" name="フッター プレースホルダー 7"/>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9" name="スライド番号プレースホルダー 8"/>
          <p:cNvSpPr>
            <a:spLocks noGrp="1"/>
          </p:cNvSpPr>
          <p:nvPr>
            <p:ph type="sldNum" sz="quarter" idx="12"/>
          </p:nvPr>
        </p:nvSpPr>
        <p:spPr/>
        <p:txBody>
          <a:bodyPr/>
          <a:lstStyle>
            <a:lvl1pPr>
              <a:defRPr kumimoji="0"/>
            </a:lvl1pPr>
          </a:lstStyle>
          <a:p>
            <a:pPr>
              <a:defRPr/>
            </a:pPr>
            <a:fld id="{84CDBED0-9573-934A-B609-2C609B7BCDF5}" type="slidenum">
              <a:rPr lang="ja-JP" altLang="en-US"/>
              <a:pPr>
                <a:defRPr/>
              </a:pPr>
              <a:t>‹#›</a:t>
            </a:fld>
            <a:endParaRPr lang="ja-JP" altLang="en-US"/>
          </a:p>
        </p:txBody>
      </p:sp>
    </p:spTree>
    <p:extLst>
      <p:ext uri="{BB962C8B-B14F-4D97-AF65-F5344CB8AC3E}">
        <p14:creationId xmlns:p14="http://schemas.microsoft.com/office/powerpoint/2010/main" val="1893853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r" defTabSz="457196"/>
            <a:endParaRPr kumimoji="0" lang="en-US" dirty="0">
              <a:solidFill>
                <a:prstClr val="white"/>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 y="3574554"/>
            <a:ext cx="9143245" cy="2742973"/>
          </a:xfrm>
          <a:prstGeom prst="rect">
            <a:avLst/>
          </a:prstGeom>
        </p:spPr>
      </p:pic>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smtClean="0"/>
              <a:t>Click to edit </a:t>
            </a:r>
            <a:br>
              <a:rPr lang="en-US" dirty="0" smtClean="0"/>
            </a:br>
            <a:r>
              <a:rPr lang="en-US" dirty="0" smtClean="0"/>
              <a:t>Master title style</a:t>
            </a:r>
            <a:endParaRPr lang="en-US" dirty="0"/>
          </a:p>
        </p:txBody>
      </p:sp>
      <p:sp>
        <p:nvSpPr>
          <p:cNvPr id="12" name="Text Placeholder 11"/>
          <p:cNvSpPr>
            <a:spLocks noGrp="1"/>
          </p:cNvSpPr>
          <p:nvPr>
            <p:ph type="body" sz="quarter" idx="13"/>
          </p:nvPr>
        </p:nvSpPr>
        <p:spPr>
          <a:xfrm>
            <a:off x="457201" y="2024864"/>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smtClean="0"/>
              <a:t>Click to edit Master text styles</a:t>
            </a:r>
          </a:p>
        </p:txBody>
      </p:sp>
      <p:sp>
        <p:nvSpPr>
          <p:cNvPr id="3" name="Text Placeholder 2"/>
          <p:cNvSpPr>
            <a:spLocks noGrp="1"/>
          </p:cNvSpPr>
          <p:nvPr>
            <p:ph type="body" sz="quarter" idx="14" hasCustomPrompt="1"/>
          </p:nvPr>
        </p:nvSpPr>
        <p:spPr>
          <a:xfrm>
            <a:off x="4572001" y="3096716"/>
            <a:ext cx="4572000" cy="477838"/>
          </a:xfrm>
        </p:spPr>
        <p:txBody>
          <a:bodyPr rIns="182878" anchor="b" anchorCtr="0">
            <a:noAutofit/>
          </a:bodyPr>
          <a:lstStyle>
            <a:lvl1pPr marL="57149" indent="0" algn="r">
              <a:spcBef>
                <a:spcPts val="0"/>
              </a:spcBef>
              <a:buNone/>
              <a:defRPr sz="1600" b="0"/>
            </a:lvl1pPr>
            <a:lvl2pPr marL="342896" indent="0" algn="r">
              <a:buNone/>
              <a:defRPr sz="1600" b="0"/>
            </a:lvl2pPr>
            <a:lvl3pPr marL="628644" indent="0" algn="r">
              <a:buNone/>
              <a:defRPr sz="1600" b="0"/>
            </a:lvl3pPr>
            <a:lvl4pPr marL="857241" indent="0" algn="r">
              <a:buNone/>
              <a:defRPr sz="1600" b="0"/>
            </a:lvl4pPr>
            <a:lvl5pPr marL="1085839" indent="0" algn="r">
              <a:buNone/>
              <a:defRPr sz="1600" b="0"/>
            </a:lvl5pPr>
          </a:lstStyle>
          <a:p>
            <a:pPr lvl="0"/>
            <a:r>
              <a:rPr lang="en-US" dirty="0" smtClean="0"/>
              <a:t>Authors Name</a:t>
            </a:r>
          </a:p>
          <a:p>
            <a:pPr lvl="0"/>
            <a:r>
              <a:rPr lang="en-US" dirty="0" smtClean="0"/>
              <a:t>Title</a:t>
            </a:r>
            <a:endParaRPr lang="en-US" dirty="0"/>
          </a:p>
        </p:txBody>
      </p:sp>
      <p:sp>
        <p:nvSpPr>
          <p:cNvPr id="14" name="TextBox 13"/>
          <p:cNvSpPr txBox="1"/>
          <p:nvPr userDrawn="1"/>
        </p:nvSpPr>
        <p:spPr>
          <a:xfrm>
            <a:off x="68385" y="6416000"/>
            <a:ext cx="4503614" cy="444236"/>
          </a:xfrm>
          <a:prstGeom prst="rect">
            <a:avLst/>
          </a:prstGeom>
          <a:noFill/>
          <a:effectLst/>
        </p:spPr>
        <p:txBody>
          <a:bodyPr wrap="square" lIns="91439" tIns="45719" rIns="91439" bIns="45719" rtlCol="0">
            <a:spAutoFit/>
          </a:bodyPr>
          <a:lstStyle/>
          <a:p>
            <a:pPr defTabSz="457196">
              <a:lnSpc>
                <a:spcPct val="90000"/>
              </a:lnSpc>
              <a:spcAft>
                <a:spcPts val="300"/>
              </a:spcAft>
            </a:pPr>
            <a:r>
              <a:rPr kumimoji="0" lang="en-US" sz="800" dirty="0" smtClean="0">
                <a:solidFill>
                  <a:prstClr val="white"/>
                </a:solidFill>
                <a:latin typeface="Arial"/>
                <a:cs typeface="Arial"/>
              </a:rPr>
              <a:t>LLNL-PRES-XXXXXX</a:t>
            </a:r>
          </a:p>
          <a:p>
            <a:pPr defTabSz="457196">
              <a:lnSpc>
                <a:spcPct val="90000"/>
              </a:lnSpc>
              <a:spcAft>
                <a:spcPts val="600"/>
              </a:spcAft>
            </a:pPr>
            <a:r>
              <a:rPr kumimoji="0" lang="en-US" sz="700" dirty="0" smtClean="0">
                <a:solidFill>
                  <a:prstClr val="white"/>
                </a:solidFill>
                <a:latin typeface="Arial"/>
                <a:cs typeface="Arial"/>
              </a:rPr>
              <a:t>This work was performed under the auspices of the U.S. Department of Energy by Lawrence Livermore National Laboratory under contract DE-AC52-07NA27344. Lawrence Livermore National Security, LLC</a:t>
            </a:r>
            <a:endParaRPr kumimoji="0" lang="en-US" sz="700" dirty="0">
              <a:solidFill>
                <a:prstClr val="white"/>
              </a:solidFill>
              <a:latin typeface="Arial"/>
              <a:cs typeface="Arial"/>
            </a:endParaRPr>
          </a:p>
        </p:txBody>
      </p:sp>
      <p:pic>
        <p:nvPicPr>
          <p:cNvPr id="18" name="Picture 17" descr="LLNL_Logo_WHT-LRG.png"/>
          <p:cNvPicPr>
            <a:picLocks noChangeAspect="1"/>
          </p:cNvPicPr>
          <p:nvPr userDrawn="1"/>
        </p:nvPicPr>
        <p:blipFill>
          <a:blip r:embed="rId3"/>
          <a:stretch>
            <a:fillRect/>
          </a:stretch>
        </p:blipFill>
        <p:spPr>
          <a:xfrm>
            <a:off x="6957062" y="6446832"/>
            <a:ext cx="1865206" cy="314676"/>
          </a:xfrm>
          <a:prstGeom prst="rect">
            <a:avLst/>
          </a:prstGeom>
        </p:spPr>
      </p:pic>
      <p:sp>
        <p:nvSpPr>
          <p:cNvPr id="20" name="Rectangle 19"/>
          <p:cNvSpPr/>
          <p:nvPr userDrawn="1"/>
        </p:nvSpPr>
        <p:spPr>
          <a:xfrm>
            <a:off x="0" y="1"/>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r" defTabSz="457196"/>
            <a:endParaRPr kumimoji="0" lang="en-US" dirty="0">
              <a:solidFill>
                <a:prstClr val="white"/>
              </a:solidFill>
              <a:latin typeface="Arial"/>
            </a:endParaRPr>
          </a:p>
        </p:txBody>
      </p:sp>
    </p:spTree>
    <p:extLst>
      <p:ext uri="{BB962C8B-B14F-4D97-AF65-F5344CB8AC3E}">
        <p14:creationId xmlns:p14="http://schemas.microsoft.com/office/powerpoint/2010/main" val="3358160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kumimoji="0"/>
            </a:lvl1pPr>
          </a:lstStyle>
          <a:p>
            <a:pPr>
              <a:defRPr/>
            </a:pPr>
            <a:fld id="{5FAFE96C-80DF-9140-922A-79B63D2BC161}" type="datetime1">
              <a:rPr lang="ja-JP" altLang="en-US"/>
              <a:pPr>
                <a:defRPr/>
              </a:pPr>
              <a:t>16/12/14</a:t>
            </a:fld>
            <a:endParaRPr lang="ja-JP" altLang="en-US"/>
          </a:p>
        </p:txBody>
      </p:sp>
      <p:sp>
        <p:nvSpPr>
          <p:cNvPr id="4" name="フッター プレースホルダー 3"/>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5" name="スライド番号プレースホルダー 4"/>
          <p:cNvSpPr>
            <a:spLocks noGrp="1"/>
          </p:cNvSpPr>
          <p:nvPr>
            <p:ph type="sldNum" sz="quarter" idx="12"/>
          </p:nvPr>
        </p:nvSpPr>
        <p:spPr/>
        <p:txBody>
          <a:bodyPr/>
          <a:lstStyle>
            <a:lvl1pPr>
              <a:defRPr kumimoji="0"/>
            </a:lvl1pPr>
          </a:lstStyle>
          <a:p>
            <a:pPr>
              <a:defRPr/>
            </a:pPr>
            <a:fld id="{2EE41146-1017-F648-AED0-F8BCA75F8798}" type="slidenum">
              <a:rPr lang="ja-JP" altLang="en-US"/>
              <a:pPr>
                <a:defRPr/>
              </a:pPr>
              <a:t>‹#›</a:t>
            </a:fld>
            <a:endParaRPr lang="ja-JP" altLang="en-US"/>
          </a:p>
        </p:txBody>
      </p:sp>
    </p:spTree>
    <p:extLst>
      <p:ext uri="{BB962C8B-B14F-4D97-AF65-F5344CB8AC3E}">
        <p14:creationId xmlns:p14="http://schemas.microsoft.com/office/powerpoint/2010/main" val="34048281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kumimoji="0"/>
            </a:lvl1pPr>
          </a:lstStyle>
          <a:p>
            <a:pPr>
              <a:defRPr/>
            </a:pPr>
            <a:fld id="{3AD0167B-0899-844C-A89D-0D5A7BCC51A6}" type="datetime1">
              <a:rPr lang="ja-JP" altLang="en-US"/>
              <a:pPr>
                <a:defRPr/>
              </a:pPr>
              <a:t>16/12/14</a:t>
            </a:fld>
            <a:endParaRPr lang="ja-JP" altLang="en-US"/>
          </a:p>
        </p:txBody>
      </p:sp>
      <p:sp>
        <p:nvSpPr>
          <p:cNvPr id="3" name="フッター プレースホルダー 2"/>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4" name="スライド番号プレースホルダー 3"/>
          <p:cNvSpPr>
            <a:spLocks noGrp="1"/>
          </p:cNvSpPr>
          <p:nvPr>
            <p:ph type="sldNum" sz="quarter" idx="12"/>
          </p:nvPr>
        </p:nvSpPr>
        <p:spPr/>
        <p:txBody>
          <a:bodyPr/>
          <a:lstStyle>
            <a:lvl1pPr>
              <a:defRPr kumimoji="0"/>
            </a:lvl1pPr>
          </a:lstStyle>
          <a:p>
            <a:pPr>
              <a:defRPr/>
            </a:pPr>
            <a:fld id="{A2D995E7-672C-0F40-A6FD-784C3DD90218}" type="slidenum">
              <a:rPr lang="ja-JP" altLang="en-US"/>
              <a:pPr>
                <a:defRPr/>
              </a:pPr>
              <a:t>‹#›</a:t>
            </a:fld>
            <a:endParaRPr lang="ja-JP" altLang="en-US"/>
          </a:p>
        </p:txBody>
      </p:sp>
    </p:spTree>
    <p:extLst>
      <p:ext uri="{BB962C8B-B14F-4D97-AF65-F5344CB8AC3E}">
        <p14:creationId xmlns:p14="http://schemas.microsoft.com/office/powerpoint/2010/main" val="1684248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4" y="273057"/>
            <a:ext cx="3008313" cy="1162051"/>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14" y="1435108"/>
            <a:ext cx="3008313" cy="4691063"/>
          </a:xfrm>
        </p:spPr>
        <p:txBody>
          <a:bodyPr/>
          <a:lstStyle>
            <a:lvl1pPr marL="0" indent="0">
              <a:buNone/>
              <a:defRPr sz="1400"/>
            </a:lvl1pPr>
            <a:lvl2pPr marL="457160" indent="0">
              <a:buNone/>
              <a:defRPr sz="1200"/>
            </a:lvl2pPr>
            <a:lvl3pPr marL="914319" indent="0">
              <a:buNone/>
              <a:defRPr sz="1000"/>
            </a:lvl3pPr>
            <a:lvl4pPr marL="1371479" indent="0">
              <a:buNone/>
              <a:defRPr sz="900"/>
            </a:lvl4pPr>
            <a:lvl5pPr marL="1828638" indent="0">
              <a:buNone/>
              <a:defRPr sz="900"/>
            </a:lvl5pPr>
            <a:lvl6pPr marL="2285798" indent="0">
              <a:buNone/>
              <a:defRPr sz="900"/>
            </a:lvl6pPr>
            <a:lvl7pPr marL="2742957" indent="0">
              <a:buNone/>
              <a:defRPr sz="900"/>
            </a:lvl7pPr>
            <a:lvl8pPr marL="3200112" indent="0">
              <a:buNone/>
              <a:defRPr sz="900"/>
            </a:lvl8pPr>
            <a:lvl9pPr marL="3657272"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EB25D0B4-9D29-994D-87FC-44DBEF3858FA}"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a:defRPr kumimoji="0"/>
            </a:lvl1pPr>
          </a:lstStyle>
          <a:p>
            <a:pPr>
              <a:defRPr/>
            </a:pPr>
            <a:fld id="{8E5E8292-1E72-0644-BAD3-C41102BD83FA}" type="slidenum">
              <a:rPr lang="ja-JP" altLang="en-US"/>
              <a:pPr>
                <a:defRPr/>
              </a:pPr>
              <a:t>‹#›</a:t>
            </a:fld>
            <a:endParaRPr lang="ja-JP" altLang="en-US"/>
          </a:p>
        </p:txBody>
      </p:sp>
    </p:spTree>
    <p:extLst>
      <p:ext uri="{BB962C8B-B14F-4D97-AF65-F5344CB8AC3E}">
        <p14:creationId xmlns:p14="http://schemas.microsoft.com/office/powerpoint/2010/main" val="2559340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5"/>
            <a:ext cx="5486400" cy="566739"/>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60" indent="0">
              <a:buNone/>
              <a:defRPr sz="2800"/>
            </a:lvl2pPr>
            <a:lvl3pPr marL="914319" indent="0">
              <a:buNone/>
              <a:defRPr sz="2400"/>
            </a:lvl3pPr>
            <a:lvl4pPr marL="1371479" indent="0">
              <a:buNone/>
              <a:defRPr sz="2000"/>
            </a:lvl4pPr>
            <a:lvl5pPr marL="1828638" indent="0">
              <a:buNone/>
              <a:defRPr sz="2000"/>
            </a:lvl5pPr>
            <a:lvl6pPr marL="2285798" indent="0">
              <a:buNone/>
              <a:defRPr sz="2000"/>
            </a:lvl6pPr>
            <a:lvl7pPr marL="2742957" indent="0">
              <a:buNone/>
              <a:defRPr sz="2000"/>
            </a:lvl7pPr>
            <a:lvl8pPr marL="3200112" indent="0">
              <a:buNone/>
              <a:defRPr sz="2000"/>
            </a:lvl8pPr>
            <a:lvl9pPr marL="3657272"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3"/>
            <a:ext cx="5486400" cy="804863"/>
          </a:xfrm>
        </p:spPr>
        <p:txBody>
          <a:bodyPr/>
          <a:lstStyle>
            <a:lvl1pPr marL="0" indent="0">
              <a:buNone/>
              <a:defRPr sz="1400"/>
            </a:lvl1pPr>
            <a:lvl2pPr marL="457160" indent="0">
              <a:buNone/>
              <a:defRPr sz="1200"/>
            </a:lvl2pPr>
            <a:lvl3pPr marL="914319" indent="0">
              <a:buNone/>
              <a:defRPr sz="1000"/>
            </a:lvl3pPr>
            <a:lvl4pPr marL="1371479" indent="0">
              <a:buNone/>
              <a:defRPr sz="900"/>
            </a:lvl4pPr>
            <a:lvl5pPr marL="1828638" indent="0">
              <a:buNone/>
              <a:defRPr sz="900"/>
            </a:lvl5pPr>
            <a:lvl6pPr marL="2285798" indent="0">
              <a:buNone/>
              <a:defRPr sz="900"/>
            </a:lvl6pPr>
            <a:lvl7pPr marL="2742957" indent="0">
              <a:buNone/>
              <a:defRPr sz="900"/>
            </a:lvl7pPr>
            <a:lvl8pPr marL="3200112" indent="0">
              <a:buNone/>
              <a:defRPr sz="900"/>
            </a:lvl8pPr>
            <a:lvl9pPr marL="3657272"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A03F8B3E-1654-7E46-B175-272720C0660C}"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7" name="スライド番号プレースホルダー 6"/>
          <p:cNvSpPr>
            <a:spLocks noGrp="1"/>
          </p:cNvSpPr>
          <p:nvPr>
            <p:ph type="sldNum" sz="quarter" idx="12"/>
          </p:nvPr>
        </p:nvSpPr>
        <p:spPr/>
        <p:txBody>
          <a:bodyPr/>
          <a:lstStyle>
            <a:lvl1pPr>
              <a:defRPr kumimoji="0"/>
            </a:lvl1pPr>
          </a:lstStyle>
          <a:p>
            <a:pPr>
              <a:defRPr/>
            </a:pPr>
            <a:fld id="{463F6A86-AD7E-FC40-B09B-2B8137847D55}" type="slidenum">
              <a:rPr lang="ja-JP" altLang="en-US"/>
              <a:pPr>
                <a:defRPr/>
              </a:pPr>
              <a:t>‹#›</a:t>
            </a:fld>
            <a:endParaRPr lang="ja-JP" altLang="en-US"/>
          </a:p>
        </p:txBody>
      </p:sp>
    </p:spTree>
    <p:extLst>
      <p:ext uri="{BB962C8B-B14F-4D97-AF65-F5344CB8AC3E}">
        <p14:creationId xmlns:p14="http://schemas.microsoft.com/office/powerpoint/2010/main" val="3062544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B2559E5A-A12B-FF40-9A27-8813A811DB00}"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kumimoji="0"/>
            </a:lvl1pPr>
          </a:lstStyle>
          <a:p>
            <a:pPr>
              <a:defRPr/>
            </a:pPr>
            <a:fld id="{40795313-3492-E043-A2B6-9EA3312517EE}" type="slidenum">
              <a:rPr lang="ja-JP" altLang="en-US"/>
              <a:pPr>
                <a:defRPr/>
              </a:pPr>
              <a:t>‹#›</a:t>
            </a:fld>
            <a:endParaRPr lang="ja-JP" altLang="en-US"/>
          </a:p>
        </p:txBody>
      </p:sp>
    </p:spTree>
    <p:extLst>
      <p:ext uri="{BB962C8B-B14F-4D97-AF65-F5344CB8AC3E}">
        <p14:creationId xmlns:p14="http://schemas.microsoft.com/office/powerpoint/2010/main" val="21197648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6"/>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56"/>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942C738-C4F6-AA41-BE62-1898810F5759}"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893" fontAlgn="base">
              <a:spcBef>
                <a:spcPct val="0"/>
              </a:spcBef>
              <a:spcAft>
                <a:spcPct val="0"/>
              </a:spcAft>
              <a:defRPr kumimoji="0" b="0" i="0">
                <a:solidFill>
                  <a:prstClr val="black">
                    <a:tint val="75000"/>
                  </a:prstClr>
                </a:solidFill>
                <a:latin typeface="Calibri"/>
                <a:ea typeface="Hiragino Kaku Gothic Pro W3" charset="-128"/>
                <a:cs typeface="ヒラギノ角ゴ ProN W3" charset="0"/>
              </a:defRPr>
            </a:lvl1pPr>
          </a:lstStyle>
          <a:p>
            <a:pPr>
              <a:defRPr/>
            </a:pPr>
            <a:endParaRPr lang="ja-JP" altLang="en-US" dirty="0"/>
          </a:p>
        </p:txBody>
      </p:sp>
      <p:sp>
        <p:nvSpPr>
          <p:cNvPr id="6" name="スライド番号プレースホルダー 5"/>
          <p:cNvSpPr>
            <a:spLocks noGrp="1"/>
          </p:cNvSpPr>
          <p:nvPr>
            <p:ph type="sldNum" sz="quarter" idx="12"/>
          </p:nvPr>
        </p:nvSpPr>
        <p:spPr/>
        <p:txBody>
          <a:bodyPr/>
          <a:lstStyle>
            <a:lvl1pPr>
              <a:defRPr kumimoji="0"/>
            </a:lvl1pPr>
          </a:lstStyle>
          <a:p>
            <a:pPr>
              <a:defRPr/>
            </a:pPr>
            <a:fld id="{DDCC5D29-79AC-6947-9304-8B7F03A3977E}" type="slidenum">
              <a:rPr lang="ja-JP" altLang="en-US"/>
              <a:pPr>
                <a:defRPr/>
              </a:pPr>
              <a:t>‹#›</a:t>
            </a:fld>
            <a:endParaRPr lang="ja-JP" altLang="en-US"/>
          </a:p>
        </p:txBody>
      </p:sp>
    </p:spTree>
    <p:extLst>
      <p:ext uri="{BB962C8B-B14F-4D97-AF65-F5344CB8AC3E}">
        <p14:creationId xmlns:p14="http://schemas.microsoft.com/office/powerpoint/2010/main" val="3021328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a:prstGeom prst="rect">
            <a:avLst/>
          </a:prstGeom>
        </p:spPr>
        <p:txBody>
          <a:bodyPr vert="horz" lIns="91439" tIns="45719" rIns="91439" bIns="45719"/>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vert="horz" lIns="91439" tIns="45719" rIns="91439" bIns="45719"/>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36413791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lIns="91439" tIns="45719" rIns="91439" bIns="45719"/>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vert="horz" lIns="91439" tIns="45719" rIns="91439" bIns="45719"/>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840763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a:prstGeom prst="rect">
            <a:avLst/>
          </a:prstGeom>
        </p:spPr>
        <p:txBody>
          <a:bodyPr vert="horz" lIns="91439" tIns="45719" rIns="91439" bIns="45719"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4"/>
            <a:ext cx="7772400" cy="1500187"/>
          </a:xfrm>
          <a:prstGeom prst="rect">
            <a:avLst/>
          </a:prstGeom>
        </p:spPr>
        <p:txBody>
          <a:bodyPr vert="horz" lIns="91439" tIns="45719" rIns="91439" bIns="45719"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1537488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lIns="91439" tIns="45719" rIns="91439" bIns="45719"/>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vert="horz" lIns="91439" tIns="45719" rIns="91439"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1" y="1600200"/>
            <a:ext cx="4038600" cy="4525963"/>
          </a:xfrm>
          <a:prstGeom prst="rect">
            <a:avLst/>
          </a:prstGeom>
        </p:spPr>
        <p:txBody>
          <a:bodyPr vert="horz" lIns="91439" tIns="45719" rIns="91439" bIns="45719"/>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303661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1546856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lIns="91439" tIns="45719" rIns="91439" bIns="45719"/>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vert="horz" lIns="91439" tIns="45719" rIns="91439" bIns="45719"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vert="horz" lIns="91439" tIns="45719" rIns="91439"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6" y="1535113"/>
            <a:ext cx="4041775" cy="639762"/>
          </a:xfrm>
          <a:prstGeom prst="rect">
            <a:avLst/>
          </a:prstGeom>
        </p:spPr>
        <p:txBody>
          <a:bodyPr vert="horz" lIns="91439" tIns="45719" rIns="91439" bIns="45719"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6" y="2174875"/>
            <a:ext cx="4041775" cy="3951288"/>
          </a:xfrm>
          <a:prstGeom prst="rect">
            <a:avLst/>
          </a:prstGeom>
        </p:spPr>
        <p:txBody>
          <a:bodyPr vert="horz" lIns="91439" tIns="45719" rIns="91439" bIns="45719"/>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514004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lIns="91439" tIns="45719" rIns="91439" bIns="45719"/>
          <a:lstStyle/>
          <a:p>
            <a:r>
              <a:rPr lang="ja-JP" altLang="en-US" smtClean="0"/>
              <a:t>マスタ タイトルの書式設定</a:t>
            </a:r>
            <a:endParaRPr lang="ja-JP" altLang="en-US"/>
          </a:p>
        </p:txBody>
      </p:sp>
    </p:spTree>
    <p:extLst>
      <p:ext uri="{BB962C8B-B14F-4D97-AF65-F5344CB8AC3E}">
        <p14:creationId xmlns:p14="http://schemas.microsoft.com/office/powerpoint/2010/main" val="35698592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42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1"/>
            <a:ext cx="3008313" cy="1162050"/>
          </a:xfrm>
          <a:prstGeom prst="rect">
            <a:avLst/>
          </a:prstGeom>
        </p:spPr>
        <p:txBody>
          <a:bodyPr vert="horz" lIns="91439" tIns="45719" rIns="91439" bIns="45719"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1"/>
            <a:ext cx="5111750" cy="5853113"/>
          </a:xfrm>
          <a:prstGeom prst="rect">
            <a:avLst/>
          </a:prstGeom>
        </p:spPr>
        <p:txBody>
          <a:bodyPr vert="horz" lIns="91439" tIns="45719" rIns="91439"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1" y="1435100"/>
            <a:ext cx="3008313" cy="4691063"/>
          </a:xfrm>
          <a:prstGeom prst="rect">
            <a:avLst/>
          </a:prstGeom>
        </p:spPr>
        <p:txBody>
          <a:bodyPr vert="horz" lIns="91439" tIns="45719" rIns="91439" bIns="45719"/>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7435962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a:prstGeom prst="rect">
            <a:avLst/>
          </a:prstGeom>
        </p:spPr>
        <p:txBody>
          <a:bodyPr vert="horz" lIns="91439" tIns="45719" rIns="91439" bIns="45719"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vert="horz" lIns="91439" tIns="45719" rIns="91439" bIns="45719"/>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9"/>
            <a:ext cx="5486400" cy="804862"/>
          </a:xfrm>
          <a:prstGeom prst="rect">
            <a:avLst/>
          </a:prstGeom>
        </p:spPr>
        <p:txBody>
          <a:bodyPr vert="horz" lIns="91439" tIns="45719" rIns="91439" bIns="45719"/>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2093731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lIns="91439" tIns="45719" rIns="91439" bIns="45719"/>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lIns="91439" tIns="45719" rIns="91439" bIns="45719"/>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3571845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lIns="91439" tIns="45719" rIns="91439" bIns="45719"/>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1" y="274638"/>
            <a:ext cx="6019800" cy="5851525"/>
          </a:xfrm>
          <a:prstGeom prst="rect">
            <a:avLst/>
          </a:prstGeom>
        </p:spPr>
        <p:txBody>
          <a:bodyPr vert="eaVert" lIns="91439" tIns="45719" rIns="91439" bIns="45719"/>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1549626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8469BC5-EFD5-5E4C-B9E8-53F25F35D74A}"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654822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DB317F3-EA87-EB4C-BF61-C6D1322D6846}"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101577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44979EF-F1F8-9542-BB01-F2AE0A568987}"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77366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5" name="Title Placeholder 1"/>
          <p:cNvSpPr>
            <a:spLocks noGrp="1"/>
          </p:cNvSpPr>
          <p:nvPr>
            <p:ph type="title"/>
          </p:nvPr>
        </p:nvSpPr>
        <p:spPr>
          <a:xfrm>
            <a:off x="457200" y="219508"/>
            <a:ext cx="8229600" cy="1008771"/>
          </a:xfrm>
          <a:prstGeom prst="rect">
            <a:avLst/>
          </a:prstGeom>
          <a:effectLst/>
        </p:spPr>
        <p:txBody>
          <a:bodyPr vert="horz" lIns="0" rIns="45719" rtlCol="0" anchor="ctr" anchorCtr="0">
            <a:noAutofit/>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Tree>
    <p:extLst>
      <p:ext uri="{BB962C8B-B14F-4D97-AF65-F5344CB8AC3E}">
        <p14:creationId xmlns:p14="http://schemas.microsoft.com/office/powerpoint/2010/main" val="2723819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1C04A59-B761-E342-9A49-D19BD64A68A1}"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3306692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801E338-D282-4242-A1DE-912216FA83D4}"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7132118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CD1E5FF-DA2A-E740-8201-095FC4B5104E}"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399086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F98E038-8C62-1040-AAA4-DBD576E64405}"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913011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1"/>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3F6466E-BD7F-E043-AF69-313213FD65EA}"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0610989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FC99BB7-3DDD-F34A-815F-52F0240568D8}"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789051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93C622-5D61-C84C-BB39-371B4DBE8EC3}"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987452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1"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CA84D01-DC04-D14B-BA0D-4EAB966FD6BA}" type="datetime1">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A50C80F0-82AC-FF42-B780-FF186A4104B9}"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61851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10330772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33450326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10113168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smtClean="0"/>
              <a:t>Click icon to add picture</a:t>
            </a:r>
            <a:endParaRPr lang="en-US" dirty="0"/>
          </a:p>
        </p:txBody>
      </p:sp>
      <p:sp>
        <p:nvSpPr>
          <p:cNvPr id="6" name="Title 5"/>
          <p:cNvSpPr>
            <a:spLocks noGrp="1"/>
          </p:cNvSpPr>
          <p:nvPr>
            <p:ph type="title"/>
          </p:nvPr>
        </p:nvSpPr>
        <p:spPr>
          <a:xfrm>
            <a:off x="1" y="1"/>
            <a:ext cx="9143999" cy="1228907"/>
          </a:xfrm>
          <a:solidFill>
            <a:schemeClr val="bg1"/>
          </a:solidFill>
          <a:effectLst/>
        </p:spPr>
        <p:txBody>
          <a:bodyPr vert="horz" lIns="457196" rIns="45719" rtlCol="0" anchor="ctr" anchorCtr="0">
            <a:normAutofit/>
            <a:scene3d>
              <a:camera prst="orthographicFront"/>
              <a:lightRig rig="threePt" dir="t">
                <a:rot lat="0" lon="0" rev="4800000"/>
              </a:lightRig>
            </a:scene3d>
            <a:sp3d prstMaterial="matte"/>
          </a:bodyPr>
          <a:lstStyle>
            <a:lvl1pPr marL="233361"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391"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17814721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DFFF0EC5-4357-544C-BD5D-F645B57AC0A9}" type="slidenum">
              <a:rPr lang="en-US" altLang="ja-JP"/>
              <a:pPr>
                <a:defRPr/>
              </a:pPr>
              <a:t>‹#›</a:t>
            </a:fld>
            <a:endParaRPr lang="en-US" altLang="ja-JP"/>
          </a:p>
        </p:txBody>
      </p:sp>
    </p:spTree>
    <p:extLst>
      <p:ext uri="{BB962C8B-B14F-4D97-AF65-F5344CB8AC3E}">
        <p14:creationId xmlns:p14="http://schemas.microsoft.com/office/powerpoint/2010/main" val="766213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smtClean="0"/>
              <a:t>Click icon to add picture</a:t>
            </a:r>
            <a:endParaRPr lang="en-US" dirty="0"/>
          </a:p>
        </p:txBody>
      </p:sp>
    </p:spTree>
    <p:extLst>
      <p:ext uri="{BB962C8B-B14F-4D97-AF65-F5344CB8AC3E}">
        <p14:creationId xmlns:p14="http://schemas.microsoft.com/office/powerpoint/2010/main" val="3535004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3907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extLst>
      <p:ext uri="{BB962C8B-B14F-4D97-AF65-F5344CB8AC3E}">
        <p14:creationId xmlns:p14="http://schemas.microsoft.com/office/powerpoint/2010/main" val="23454215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6356351"/>
            <a:ext cx="2133600" cy="365125"/>
          </a:xfrm>
          <a:prstGeom prst="rect">
            <a:avLst/>
          </a:prstGeom>
        </p:spPr>
        <p:txBody>
          <a:bodyPr lIns="91439" tIns="45719" rIns="91439" bIns="45719"/>
          <a:lstStyle/>
          <a:p>
            <a:pPr defTabSz="457196"/>
            <a:fld id="{54C6DBFC-01B5-CB41-9BAB-DDEAFE9DBEB8}" type="datetimeFigureOut">
              <a:rPr kumimoji="0" lang="en-US" smtClean="0">
                <a:solidFill>
                  <a:prstClr val="black"/>
                </a:solidFill>
                <a:latin typeface="Arial"/>
              </a:rPr>
              <a:pPr defTabSz="457196"/>
              <a:t>16/12/14</a:t>
            </a:fld>
            <a:endParaRPr kumimoji="0" lang="en-US">
              <a:solidFill>
                <a:prstClr val="black"/>
              </a:solidFill>
              <a:latin typeface="Arial"/>
            </a:endParaRPr>
          </a:p>
        </p:txBody>
      </p:sp>
      <p:sp>
        <p:nvSpPr>
          <p:cNvPr id="5" name="Footer Placeholder 4"/>
          <p:cNvSpPr>
            <a:spLocks noGrp="1"/>
          </p:cNvSpPr>
          <p:nvPr>
            <p:ph type="ftr" sz="quarter" idx="11"/>
          </p:nvPr>
        </p:nvSpPr>
        <p:spPr>
          <a:xfrm>
            <a:off x="3124201" y="6356351"/>
            <a:ext cx="2895600" cy="365125"/>
          </a:xfrm>
          <a:prstGeom prst="rect">
            <a:avLst/>
          </a:prstGeom>
        </p:spPr>
        <p:txBody>
          <a:bodyPr lIns="91439" tIns="45719" rIns="91439" bIns="45719"/>
          <a:lstStyle/>
          <a:p>
            <a:pPr defTabSz="457196"/>
            <a:endParaRPr kumimoji="0" lang="en-US">
              <a:solidFill>
                <a:prstClr val="black"/>
              </a:solidFill>
              <a:latin typeface="Aria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lIns="91439" tIns="45719" rIns="91439" bIns="45719"/>
          <a:lstStyle/>
          <a:p>
            <a:pPr defTabSz="457196"/>
            <a:fld id="{84CB7564-6B88-A341-9B14-BA66E0D2B114}" type="slidenum">
              <a:rPr kumimoji="0" lang="en-US" smtClean="0">
                <a:solidFill>
                  <a:prstClr val="black"/>
                </a:solidFill>
                <a:latin typeface="Arial"/>
              </a:rPr>
              <a:pPr defTabSz="457196"/>
              <a:t>‹#›</a:t>
            </a:fld>
            <a:endParaRPr kumimoji="0" lang="en-US">
              <a:solidFill>
                <a:prstClr val="black"/>
              </a:solidFill>
              <a:latin typeface="Arial"/>
            </a:endParaRPr>
          </a:p>
        </p:txBody>
      </p:sp>
    </p:spTree>
    <p:extLst>
      <p:ext uri="{BB962C8B-B14F-4D97-AF65-F5344CB8AC3E}">
        <p14:creationId xmlns:p14="http://schemas.microsoft.com/office/powerpoint/2010/main" val="1437715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8"/>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41144-C6FC-CF4C-8C69-C1C5B7FBA649}"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34609908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6D46C0-5919-E74D-98B9-319735BEEBC2}"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934213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83496E-EF03-0C4B-A769-A8182B5F8BF8}"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41412044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CD6EE4-6D0D-8B44-8E0D-DF902F0D05E1}"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4256753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1486DE-B46A-CD4C-97C2-A663E1AF8480}"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1805909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673420-CE51-AE4E-AE3A-8BEB264EE18A}"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3264535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24" indent="0">
              <a:buNone/>
              <a:defRPr sz="1600"/>
            </a:lvl2pPr>
            <a:lvl3pPr marL="822839" indent="0">
              <a:buNone/>
              <a:defRPr sz="1400"/>
            </a:lvl3pPr>
            <a:lvl4pPr marL="1234271" indent="0">
              <a:buNone/>
              <a:defRPr sz="1300"/>
            </a:lvl4pPr>
            <a:lvl5pPr marL="1645689" indent="0">
              <a:buNone/>
              <a:defRPr sz="1300"/>
            </a:lvl5pPr>
            <a:lvl6pPr marL="2057112" indent="0">
              <a:buNone/>
              <a:defRPr sz="1300"/>
            </a:lvl6pPr>
            <a:lvl7pPr marL="2468534" indent="0">
              <a:buNone/>
              <a:defRPr sz="1300"/>
            </a:lvl7pPr>
            <a:lvl8pPr marL="2879957" indent="0">
              <a:buNone/>
              <a:defRPr sz="1300"/>
            </a:lvl8pPr>
            <a:lvl9pPr marL="3291378"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78760A96-EF9D-774A-91AB-AEAACD9B95EA}" type="slidenum">
              <a:rPr lang="en-US" altLang="ja-JP"/>
              <a:pPr>
                <a:defRPr/>
              </a:pPr>
              <a:t>‹#›</a:t>
            </a:fld>
            <a:endParaRPr lang="en-US" altLang="ja-JP"/>
          </a:p>
        </p:txBody>
      </p:sp>
    </p:spTree>
    <p:extLst>
      <p:ext uri="{BB962C8B-B14F-4D97-AF65-F5344CB8AC3E}">
        <p14:creationId xmlns:p14="http://schemas.microsoft.com/office/powerpoint/2010/main" val="1112225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26ECAD-A92D-A648-8A18-43F122FA6197}"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40113424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1"/>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1" y="1435102"/>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CD5A08-E823-9E43-BA03-049A3587C3A5}"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16250996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1C9FAA-C735-2B4F-AAC3-76F88E60F988}"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40784582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7807F4-36E4-214E-AC9D-1897BBD66F72}"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1514352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1"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latin typeface="Times New Roman"/>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CA92F1-26C0-004F-AE1C-C33D39D52837}" type="slidenum">
              <a:rPr lang="en-US" altLang="ja-JP">
                <a:solidFill>
                  <a:srgbClr val="000000"/>
                </a:solidFill>
                <a:latin typeface="Times New Roman"/>
                <a:ea typeface="ＭＳ Ｐゴシック"/>
                <a:cs typeface="ＭＳ Ｐゴシック"/>
              </a:rPr>
              <a:pPr>
                <a:defRPr/>
              </a:pPr>
              <a:t>‹#›</a:t>
            </a:fld>
            <a:endParaRPr lang="en-US" altLang="ja-JP">
              <a:solidFill>
                <a:srgbClr val="000000"/>
              </a:solidFill>
              <a:latin typeface="Times New Roman"/>
              <a:ea typeface="ＭＳ Ｐゴシック"/>
              <a:cs typeface="ＭＳ Ｐゴシック"/>
            </a:endParaRPr>
          </a:p>
        </p:txBody>
      </p:sp>
    </p:spTree>
    <p:extLst>
      <p:ext uri="{BB962C8B-B14F-4D97-AF65-F5344CB8AC3E}">
        <p14:creationId xmlns:p14="http://schemas.microsoft.com/office/powerpoint/2010/main" val="3946964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1" indent="0" algn="ctr">
              <a:buNone/>
              <a:defRPr>
                <a:solidFill>
                  <a:schemeClr val="tx1">
                    <a:tint val="75000"/>
                  </a:schemeClr>
                </a:solidFill>
              </a:defRPr>
            </a:lvl2pPr>
            <a:lvl3pPr marL="914382" indent="0" algn="ctr">
              <a:buNone/>
              <a:defRPr>
                <a:solidFill>
                  <a:schemeClr val="tx1">
                    <a:tint val="75000"/>
                  </a:schemeClr>
                </a:solidFill>
              </a:defRPr>
            </a:lvl3pPr>
            <a:lvl4pPr marL="1371573" indent="0" algn="ctr">
              <a:buNone/>
              <a:defRPr>
                <a:solidFill>
                  <a:schemeClr val="tx1">
                    <a:tint val="75000"/>
                  </a:schemeClr>
                </a:solidFill>
              </a:defRPr>
            </a:lvl4pPr>
            <a:lvl5pPr marL="1828764" indent="0" algn="ctr">
              <a:buNone/>
              <a:defRPr>
                <a:solidFill>
                  <a:schemeClr val="tx1">
                    <a:tint val="75000"/>
                  </a:schemeClr>
                </a:solidFill>
              </a:defRPr>
            </a:lvl5pPr>
            <a:lvl6pPr marL="2285955" indent="0" algn="ctr">
              <a:buNone/>
              <a:defRPr>
                <a:solidFill>
                  <a:schemeClr val="tx1">
                    <a:tint val="75000"/>
                  </a:schemeClr>
                </a:solidFill>
              </a:defRPr>
            </a:lvl6pPr>
            <a:lvl7pPr marL="2743146" indent="0" algn="ctr">
              <a:buNone/>
              <a:defRPr>
                <a:solidFill>
                  <a:schemeClr val="tx1">
                    <a:tint val="75000"/>
                  </a:schemeClr>
                </a:solidFill>
              </a:defRPr>
            </a:lvl7pPr>
            <a:lvl8pPr marL="3200336" indent="0" algn="ctr">
              <a:buNone/>
              <a:defRPr>
                <a:solidFill>
                  <a:schemeClr val="tx1">
                    <a:tint val="75000"/>
                  </a:schemeClr>
                </a:solidFill>
              </a:defRPr>
            </a:lvl8pPr>
            <a:lvl9pPr marL="3657526"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7890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445498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91" indent="0">
              <a:buNone/>
              <a:defRPr sz="1800">
                <a:solidFill>
                  <a:schemeClr val="tx1">
                    <a:tint val="75000"/>
                  </a:schemeClr>
                </a:solidFill>
              </a:defRPr>
            </a:lvl2pPr>
            <a:lvl3pPr marL="914382" indent="0">
              <a:buNone/>
              <a:defRPr sz="1600">
                <a:solidFill>
                  <a:schemeClr val="tx1">
                    <a:tint val="75000"/>
                  </a:schemeClr>
                </a:solidFill>
              </a:defRPr>
            </a:lvl3pPr>
            <a:lvl4pPr marL="1371573" indent="0">
              <a:buNone/>
              <a:defRPr sz="1400">
                <a:solidFill>
                  <a:schemeClr val="tx1">
                    <a:tint val="75000"/>
                  </a:schemeClr>
                </a:solidFill>
              </a:defRPr>
            </a:lvl4pPr>
            <a:lvl5pPr marL="1828764" indent="0">
              <a:buNone/>
              <a:defRPr sz="1400">
                <a:solidFill>
                  <a:schemeClr val="tx1">
                    <a:tint val="75000"/>
                  </a:schemeClr>
                </a:solidFill>
              </a:defRPr>
            </a:lvl5pPr>
            <a:lvl6pPr marL="2285955" indent="0">
              <a:buNone/>
              <a:defRPr sz="1400">
                <a:solidFill>
                  <a:schemeClr val="tx1">
                    <a:tint val="75000"/>
                  </a:schemeClr>
                </a:solidFill>
              </a:defRPr>
            </a:lvl6pPr>
            <a:lvl7pPr marL="2743146" indent="0">
              <a:buNone/>
              <a:defRPr sz="1400">
                <a:solidFill>
                  <a:schemeClr val="tx1">
                    <a:tint val="75000"/>
                  </a:schemeClr>
                </a:solidFill>
              </a:defRPr>
            </a:lvl7pPr>
            <a:lvl8pPr marL="3200336" indent="0">
              <a:buNone/>
              <a:defRPr sz="1400">
                <a:solidFill>
                  <a:schemeClr val="tx1">
                    <a:tint val="75000"/>
                  </a:schemeClr>
                </a:solidFill>
              </a:defRPr>
            </a:lvl8pPr>
            <a:lvl9pPr marL="3657526"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664313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2561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478251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8F808A00-E7CB-6842-8087-3465763A468B}" type="slidenum">
              <a:rPr lang="en-US" altLang="ja-JP"/>
              <a:pPr>
                <a:defRPr/>
              </a:pPr>
              <a:t>‹#›</a:t>
            </a:fld>
            <a:endParaRPr lang="en-US" altLang="ja-JP"/>
          </a:p>
        </p:txBody>
      </p:sp>
    </p:spTree>
    <p:extLst>
      <p:ext uri="{BB962C8B-B14F-4D97-AF65-F5344CB8AC3E}">
        <p14:creationId xmlns:p14="http://schemas.microsoft.com/office/powerpoint/2010/main" val="436721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48770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77320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2"/>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0"/>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316781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137495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20345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276080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9"/>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7" indent="0" algn="ctr">
              <a:buNone/>
              <a:defRPr>
                <a:solidFill>
                  <a:schemeClr val="tx1">
                    <a:tint val="75000"/>
                  </a:schemeClr>
                </a:solidFill>
              </a:defRPr>
            </a:lvl2pPr>
            <a:lvl3pPr marL="914274" indent="0" algn="ctr">
              <a:buNone/>
              <a:defRPr>
                <a:solidFill>
                  <a:schemeClr val="tx1">
                    <a:tint val="75000"/>
                  </a:schemeClr>
                </a:solidFill>
              </a:defRPr>
            </a:lvl3pPr>
            <a:lvl4pPr marL="1371411" indent="0" algn="ctr">
              <a:buNone/>
              <a:defRPr>
                <a:solidFill>
                  <a:schemeClr val="tx1">
                    <a:tint val="75000"/>
                  </a:schemeClr>
                </a:solidFill>
              </a:defRPr>
            </a:lvl4pPr>
            <a:lvl5pPr marL="1828548" indent="0" algn="ctr">
              <a:buNone/>
              <a:defRPr>
                <a:solidFill>
                  <a:schemeClr val="tx1">
                    <a:tint val="75000"/>
                  </a:schemeClr>
                </a:solidFill>
              </a:defRPr>
            </a:lvl5pPr>
            <a:lvl6pPr marL="2285685" indent="0" algn="ctr">
              <a:buNone/>
              <a:defRPr>
                <a:solidFill>
                  <a:schemeClr val="tx1">
                    <a:tint val="75000"/>
                  </a:schemeClr>
                </a:solidFill>
              </a:defRPr>
            </a:lvl6pPr>
            <a:lvl7pPr marL="2742822" indent="0" algn="ctr">
              <a:buNone/>
              <a:defRPr>
                <a:solidFill>
                  <a:schemeClr val="tx1">
                    <a:tint val="75000"/>
                  </a:schemeClr>
                </a:solidFill>
              </a:defRPr>
            </a:lvl7pPr>
            <a:lvl8pPr marL="3199952" indent="0" algn="ctr">
              <a:buNone/>
              <a:defRPr>
                <a:solidFill>
                  <a:schemeClr val="tx1">
                    <a:tint val="75000"/>
                  </a:schemeClr>
                </a:solidFill>
              </a:defRPr>
            </a:lvl8pPr>
            <a:lvl9pPr marL="3657092"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03989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81181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4"/>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37" indent="0">
              <a:buNone/>
              <a:defRPr sz="1800">
                <a:solidFill>
                  <a:schemeClr val="tx1">
                    <a:tint val="75000"/>
                  </a:schemeClr>
                </a:solidFill>
              </a:defRPr>
            </a:lvl2pPr>
            <a:lvl3pPr marL="914274" indent="0">
              <a:buNone/>
              <a:defRPr sz="1600">
                <a:solidFill>
                  <a:schemeClr val="tx1">
                    <a:tint val="75000"/>
                  </a:schemeClr>
                </a:solidFill>
              </a:defRPr>
            </a:lvl3pPr>
            <a:lvl4pPr marL="1371411" indent="0">
              <a:buNone/>
              <a:defRPr sz="1400">
                <a:solidFill>
                  <a:schemeClr val="tx1">
                    <a:tint val="75000"/>
                  </a:schemeClr>
                </a:solidFill>
              </a:defRPr>
            </a:lvl4pPr>
            <a:lvl5pPr marL="1828548" indent="0">
              <a:buNone/>
              <a:defRPr sz="1400">
                <a:solidFill>
                  <a:schemeClr val="tx1">
                    <a:tint val="75000"/>
                  </a:schemeClr>
                </a:solidFill>
              </a:defRPr>
            </a:lvl5pPr>
            <a:lvl6pPr marL="2285685" indent="0">
              <a:buNone/>
              <a:defRPr sz="1400">
                <a:solidFill>
                  <a:schemeClr val="tx1">
                    <a:tint val="75000"/>
                  </a:schemeClr>
                </a:solidFill>
              </a:defRPr>
            </a:lvl6pPr>
            <a:lvl7pPr marL="2742822" indent="0">
              <a:buNone/>
              <a:defRPr sz="1400">
                <a:solidFill>
                  <a:schemeClr val="tx1">
                    <a:tint val="75000"/>
                  </a:schemeClr>
                </a:solidFill>
              </a:defRPr>
            </a:lvl7pPr>
            <a:lvl8pPr marL="3199952" indent="0">
              <a:buNone/>
              <a:defRPr sz="1400">
                <a:solidFill>
                  <a:schemeClr val="tx1">
                    <a:tint val="75000"/>
                  </a:schemeClr>
                </a:solidFill>
              </a:defRPr>
            </a:lvl8pPr>
            <a:lvl9pPr marL="3657092"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79546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36601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8" y="1534478"/>
            <a:ext cx="4040505"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8" y="217456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89" y="1534478"/>
            <a:ext cx="4041933" cy="640080"/>
          </a:xfrm>
        </p:spPr>
        <p:txBody>
          <a:bodyPr anchor="b"/>
          <a:lstStyle>
            <a:lvl1pPr marL="0" indent="0">
              <a:buNone/>
              <a:defRPr sz="2200" b="1"/>
            </a:lvl1pPr>
            <a:lvl2pPr marL="411424" indent="0">
              <a:buNone/>
              <a:defRPr sz="1800" b="1"/>
            </a:lvl2pPr>
            <a:lvl3pPr marL="822839" indent="0">
              <a:buNone/>
              <a:defRPr sz="1600" b="1"/>
            </a:lvl3pPr>
            <a:lvl4pPr marL="1234271" indent="0">
              <a:buNone/>
              <a:defRPr sz="1400" b="1"/>
            </a:lvl4pPr>
            <a:lvl5pPr marL="1645689" indent="0">
              <a:buNone/>
              <a:defRPr sz="1400" b="1"/>
            </a:lvl5pPr>
            <a:lvl6pPr marL="2057112" indent="0">
              <a:buNone/>
              <a:defRPr sz="1400" b="1"/>
            </a:lvl6pPr>
            <a:lvl7pPr marL="2468534" indent="0">
              <a:buNone/>
              <a:defRPr sz="1400" b="1"/>
            </a:lvl7pPr>
            <a:lvl8pPr marL="2879957" indent="0">
              <a:buNone/>
              <a:defRPr sz="1400" b="1"/>
            </a:lvl8pPr>
            <a:lvl9pPr marL="3291378"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89" y="217456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4F91FAF8-5FDC-CB46-B69E-33836B6F579A}" type="slidenum">
              <a:rPr lang="en-US" altLang="ja-JP"/>
              <a:pPr>
                <a:defRPr/>
              </a:pPr>
              <a:t>‹#›</a:t>
            </a:fld>
            <a:endParaRPr lang="en-US" altLang="ja-JP"/>
          </a:p>
        </p:txBody>
      </p:sp>
    </p:spTree>
    <p:extLst>
      <p:ext uri="{BB962C8B-B14F-4D97-AF65-F5344CB8AC3E}">
        <p14:creationId xmlns:p14="http://schemas.microsoft.com/office/powerpoint/2010/main" val="389664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37" indent="0">
              <a:buNone/>
              <a:defRPr sz="2000" b="1"/>
            </a:lvl2pPr>
            <a:lvl3pPr marL="914274" indent="0">
              <a:buNone/>
              <a:defRPr sz="1800" b="1"/>
            </a:lvl3pPr>
            <a:lvl4pPr marL="1371411" indent="0">
              <a:buNone/>
              <a:defRPr sz="1600" b="1"/>
            </a:lvl4pPr>
            <a:lvl5pPr marL="1828548" indent="0">
              <a:buNone/>
              <a:defRPr sz="1600" b="1"/>
            </a:lvl5pPr>
            <a:lvl6pPr marL="2285685" indent="0">
              <a:buNone/>
              <a:defRPr sz="1600" b="1"/>
            </a:lvl6pPr>
            <a:lvl7pPr marL="2742822" indent="0">
              <a:buNone/>
              <a:defRPr sz="1600" b="1"/>
            </a:lvl7pPr>
            <a:lvl8pPr marL="3199952" indent="0">
              <a:buNone/>
              <a:defRPr sz="1600" b="1"/>
            </a:lvl8pPr>
            <a:lvl9pPr marL="3657092"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39" y="1535113"/>
            <a:ext cx="4041775" cy="639762"/>
          </a:xfrm>
        </p:spPr>
        <p:txBody>
          <a:bodyPr anchor="b"/>
          <a:lstStyle>
            <a:lvl1pPr marL="0" indent="0">
              <a:buNone/>
              <a:defRPr sz="2400" b="1"/>
            </a:lvl1pPr>
            <a:lvl2pPr marL="457137" indent="0">
              <a:buNone/>
              <a:defRPr sz="2000" b="1"/>
            </a:lvl2pPr>
            <a:lvl3pPr marL="914274" indent="0">
              <a:buNone/>
              <a:defRPr sz="1800" b="1"/>
            </a:lvl3pPr>
            <a:lvl4pPr marL="1371411" indent="0">
              <a:buNone/>
              <a:defRPr sz="1600" b="1"/>
            </a:lvl4pPr>
            <a:lvl5pPr marL="1828548" indent="0">
              <a:buNone/>
              <a:defRPr sz="1600" b="1"/>
            </a:lvl5pPr>
            <a:lvl6pPr marL="2285685" indent="0">
              <a:buNone/>
              <a:defRPr sz="1600" b="1"/>
            </a:lvl6pPr>
            <a:lvl7pPr marL="2742822" indent="0">
              <a:buNone/>
              <a:defRPr sz="1600" b="1"/>
            </a:lvl7pPr>
            <a:lvl8pPr marL="3199952" indent="0">
              <a:buNone/>
              <a:defRPr sz="1600" b="1"/>
            </a:lvl8pPr>
            <a:lvl9pPr marL="3657092"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260183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38925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126732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5" y="273053"/>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5" y="1435100"/>
            <a:ext cx="3008313" cy="4691063"/>
          </a:xfrm>
        </p:spPr>
        <p:txBody>
          <a:bodyPr/>
          <a:lstStyle>
            <a:lvl1pPr marL="0" indent="0">
              <a:buNone/>
              <a:defRPr sz="1400"/>
            </a:lvl1pPr>
            <a:lvl2pPr marL="457137" indent="0">
              <a:buNone/>
              <a:defRPr sz="1200"/>
            </a:lvl2pPr>
            <a:lvl3pPr marL="914274" indent="0">
              <a:buNone/>
              <a:defRPr sz="1000"/>
            </a:lvl3pPr>
            <a:lvl4pPr marL="1371411" indent="0">
              <a:buNone/>
              <a:defRPr sz="900"/>
            </a:lvl4pPr>
            <a:lvl5pPr marL="1828548" indent="0">
              <a:buNone/>
              <a:defRPr sz="900"/>
            </a:lvl5pPr>
            <a:lvl6pPr marL="2285685" indent="0">
              <a:buNone/>
              <a:defRPr sz="900"/>
            </a:lvl6pPr>
            <a:lvl7pPr marL="2742822" indent="0">
              <a:buNone/>
              <a:defRPr sz="900"/>
            </a:lvl7pPr>
            <a:lvl8pPr marL="3199952" indent="0">
              <a:buNone/>
              <a:defRPr sz="900"/>
            </a:lvl8pPr>
            <a:lvl9pPr marL="365709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930298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37" indent="0">
              <a:buNone/>
              <a:defRPr sz="2800"/>
            </a:lvl2pPr>
            <a:lvl3pPr marL="914274" indent="0">
              <a:buNone/>
              <a:defRPr sz="2400"/>
            </a:lvl3pPr>
            <a:lvl4pPr marL="1371411" indent="0">
              <a:buNone/>
              <a:defRPr sz="2000"/>
            </a:lvl4pPr>
            <a:lvl5pPr marL="1828548" indent="0">
              <a:buNone/>
              <a:defRPr sz="2000"/>
            </a:lvl5pPr>
            <a:lvl6pPr marL="2285685" indent="0">
              <a:buNone/>
              <a:defRPr sz="2000"/>
            </a:lvl6pPr>
            <a:lvl7pPr marL="2742822" indent="0">
              <a:buNone/>
              <a:defRPr sz="2000"/>
            </a:lvl7pPr>
            <a:lvl8pPr marL="3199952" indent="0">
              <a:buNone/>
              <a:defRPr sz="2000"/>
            </a:lvl8pPr>
            <a:lvl9pPr marL="3657092"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9"/>
            <a:ext cx="5486400" cy="804862"/>
          </a:xfrm>
        </p:spPr>
        <p:txBody>
          <a:bodyPr/>
          <a:lstStyle>
            <a:lvl1pPr marL="0" indent="0">
              <a:buNone/>
              <a:defRPr sz="1400"/>
            </a:lvl1pPr>
            <a:lvl2pPr marL="457137" indent="0">
              <a:buNone/>
              <a:defRPr sz="1200"/>
            </a:lvl2pPr>
            <a:lvl3pPr marL="914274" indent="0">
              <a:buNone/>
              <a:defRPr sz="1000"/>
            </a:lvl3pPr>
            <a:lvl4pPr marL="1371411" indent="0">
              <a:buNone/>
              <a:defRPr sz="900"/>
            </a:lvl4pPr>
            <a:lvl5pPr marL="1828548" indent="0">
              <a:buNone/>
              <a:defRPr sz="900"/>
            </a:lvl5pPr>
            <a:lvl6pPr marL="2285685" indent="0">
              <a:buNone/>
              <a:defRPr sz="900"/>
            </a:lvl6pPr>
            <a:lvl7pPr marL="2742822" indent="0">
              <a:buNone/>
              <a:defRPr sz="900"/>
            </a:lvl7pPr>
            <a:lvl8pPr marL="3199952" indent="0">
              <a:buNone/>
              <a:defRPr sz="900"/>
            </a:lvl8pPr>
            <a:lvl9pPr marL="3657092"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859552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447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2"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B4C0D90-859F-4718-BD5E-E1F9F337C4D7}" type="datetimeFigureOut">
              <a:rPr lang="ja-JP" altLang="en-US" smtClean="0">
                <a:solidFill>
                  <a:prstClr val="black">
                    <a:tint val="75000"/>
                  </a:prstClr>
                </a:solidFill>
                <a:latin typeface="Calibri"/>
                <a:ea typeface="ＭＳ Ｐゴシック"/>
              </a:rPr>
              <a:pPr/>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B5CEAC4A-59FC-4002-9BE9-94FE83C1F7BF}"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02343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279"/>
            <a:ext cx="7772400" cy="1470183"/>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12"/>
            <a:ext cx="6400800" cy="1753077"/>
          </a:xfrm>
          <a:prstGeom prst="rect">
            <a:avLst/>
          </a:prstGeom>
        </p:spPr>
        <p:txBody>
          <a:bodyPr vert="horz" lIns="82292" tIns="41148" rIns="82292" bIns="41148"/>
          <a:lstStyle>
            <a:lvl1pPr marL="0" indent="0" algn="ctr">
              <a:buNone/>
              <a:defRPr/>
            </a:lvl1pPr>
            <a:lvl2pPr marL="411432" indent="0" algn="ctr">
              <a:buNone/>
              <a:defRPr/>
            </a:lvl2pPr>
            <a:lvl3pPr marL="822857" indent="0" algn="ctr">
              <a:buNone/>
              <a:defRPr/>
            </a:lvl3pPr>
            <a:lvl4pPr marL="1234295" indent="0" algn="ctr">
              <a:buNone/>
              <a:defRPr/>
            </a:lvl4pPr>
            <a:lvl5pPr marL="1645721" indent="0" algn="ctr">
              <a:buNone/>
              <a:defRPr/>
            </a:lvl5pPr>
            <a:lvl6pPr marL="2057153" indent="0" algn="ctr">
              <a:buNone/>
              <a:defRPr/>
            </a:lvl6pPr>
            <a:lvl7pPr marL="2468583" indent="0" algn="ctr">
              <a:buNone/>
              <a:defRPr/>
            </a:lvl7pPr>
            <a:lvl8pPr marL="2880014" indent="0" algn="ctr">
              <a:buNone/>
              <a:defRPr/>
            </a:lvl8pPr>
            <a:lvl9pPr marL="3291444" indent="0" algn="ctr">
              <a:buNone/>
              <a:defRPr/>
            </a:lvl9pPr>
          </a:lstStyle>
          <a:p>
            <a:r>
              <a:rPr lang="ja-JP" altLang="en-US" smtClean="0"/>
              <a:t>マスター サブタイトルの書式設定</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0CCF8EA1-1622-CF45-9D6E-2563B0484F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81849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457200" y="1600200"/>
            <a:ext cx="8229600" cy="4526280"/>
          </a:xfrm>
          <a:prstGeom prst="rect">
            <a:avLst/>
          </a:prstGeom>
        </p:spPr>
        <p:txBody>
          <a:bodyPr vert="horz"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27A85837-7268-2244-AED9-3AC521A33C0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14322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a:prstGeom prst="rect">
            <a:avLst/>
          </a:prstGeom>
        </p:spPr>
        <p:txBody>
          <a:bodyPr vert="horz" lIns="82292" tIns="41148" rIns="82292" bIns="41148" anchor="t"/>
          <a:lstStyle>
            <a:lvl1pPr algn="l">
              <a:defRPr sz="36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948" y="2906078"/>
            <a:ext cx="7772400" cy="1500188"/>
          </a:xfrm>
          <a:prstGeom prst="rect">
            <a:avLst/>
          </a:prstGeom>
        </p:spPr>
        <p:txBody>
          <a:bodyPr vert="horz" lIns="82292" tIns="41148" rIns="82292" bIns="41148" anchor="b"/>
          <a:lstStyle>
            <a:lvl1pPr marL="0" indent="0">
              <a:buNone/>
              <a:defRPr sz="1800"/>
            </a:lvl1pPr>
            <a:lvl2pPr marL="411432" indent="0">
              <a:buNone/>
              <a:defRPr sz="1600"/>
            </a:lvl2pPr>
            <a:lvl3pPr marL="822857" indent="0">
              <a:buNone/>
              <a:defRPr sz="1400"/>
            </a:lvl3pPr>
            <a:lvl4pPr marL="1234295" indent="0">
              <a:buNone/>
              <a:defRPr sz="1300"/>
            </a:lvl4pPr>
            <a:lvl5pPr marL="1645721" indent="0">
              <a:buNone/>
              <a:defRPr sz="1300"/>
            </a:lvl5pPr>
            <a:lvl6pPr marL="2057153" indent="0">
              <a:buNone/>
              <a:defRPr sz="1300"/>
            </a:lvl6pPr>
            <a:lvl7pPr marL="2468583" indent="0">
              <a:buNone/>
              <a:defRPr sz="1300"/>
            </a:lvl7pPr>
            <a:lvl8pPr marL="2880014" indent="0">
              <a:buNone/>
              <a:defRPr sz="1300"/>
            </a:lvl8pPr>
            <a:lvl9pPr marL="3291444" indent="0">
              <a:buNone/>
              <a:defRPr sz="1300"/>
            </a:lvl9pPr>
          </a:lstStyle>
          <a:p>
            <a:pPr lvl="0"/>
            <a:r>
              <a:rPr lang="ja-JP" altLang="en-US" smtClean="0"/>
              <a:t>マスター テキストの書式設定</a:t>
            </a:r>
          </a:p>
        </p:txBody>
      </p:sp>
      <p:sp>
        <p:nvSpPr>
          <p:cNvPr id="4" name="スライド番号プレースホルダー 3"/>
          <p:cNvSpPr>
            <a:spLocks noGrp="1"/>
          </p:cNvSpPr>
          <p:nvPr>
            <p:ph type="sldNum" sz="quarter" idx="10"/>
          </p:nvPr>
        </p:nvSpPr>
        <p:spPr/>
        <p:txBody>
          <a:bodyPr/>
          <a:lstStyle>
            <a:lvl1pPr>
              <a:defRPr/>
            </a:lvl1pPr>
          </a:lstStyle>
          <a:p>
            <a:fld id="{94763964-D159-1540-A612-89D08A28E26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604648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DA91FE27-3789-074D-BE15-CB3FEC210E0F}" type="slidenum">
              <a:rPr lang="en-US" altLang="ja-JP"/>
              <a:pPr>
                <a:defRPr/>
              </a:pPr>
              <a:t>‹#›</a:t>
            </a:fld>
            <a:endParaRPr lang="en-US" altLang="ja-JP"/>
          </a:p>
        </p:txBody>
      </p:sp>
    </p:spTree>
    <p:extLst>
      <p:ext uri="{BB962C8B-B14F-4D97-AF65-F5344CB8AC3E}">
        <p14:creationId xmlns:p14="http://schemas.microsoft.com/office/powerpoint/2010/main" val="2138152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0580" y="1600200"/>
            <a:ext cx="4046220" cy="4526280"/>
          </a:xfrm>
          <a:prstGeom prst="rect">
            <a:avLst/>
          </a:prstGeom>
        </p:spPr>
        <p:txBody>
          <a:bodyPr vert="horz"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ー 4"/>
          <p:cNvSpPr>
            <a:spLocks noGrp="1"/>
          </p:cNvSpPr>
          <p:nvPr>
            <p:ph type="sldNum" sz="quarter" idx="10"/>
          </p:nvPr>
        </p:nvSpPr>
        <p:spPr/>
        <p:txBody>
          <a:bodyPr/>
          <a:lstStyle>
            <a:lvl1pPr>
              <a:defRPr/>
            </a:lvl1pPr>
          </a:lstStyle>
          <a:p>
            <a:fld id="{70405100-30FE-E540-B990-CA66492AFDB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620807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5" y="1534478"/>
            <a:ext cx="4040505" cy="640080"/>
          </a:xfrm>
          <a:prstGeom prst="rect">
            <a:avLst/>
          </a:prstGeom>
        </p:spPr>
        <p:txBody>
          <a:bodyPr vert="horz" lIns="82292" tIns="41148" rIns="82292" bIns="41148"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5" y="2174560"/>
            <a:ext cx="4040505"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4879" y="1534478"/>
            <a:ext cx="4041933" cy="640080"/>
          </a:xfrm>
          <a:prstGeom prst="rect">
            <a:avLst/>
          </a:prstGeom>
        </p:spPr>
        <p:txBody>
          <a:bodyPr vert="horz" lIns="82292" tIns="41148" rIns="82292" bIns="41148" anchor="b"/>
          <a:lstStyle>
            <a:lvl1pPr marL="0" indent="0">
              <a:buNone/>
              <a:defRPr sz="2200" b="1"/>
            </a:lvl1pPr>
            <a:lvl2pPr marL="411432" indent="0">
              <a:buNone/>
              <a:defRPr sz="1800" b="1"/>
            </a:lvl2pPr>
            <a:lvl3pPr marL="822857" indent="0">
              <a:buNone/>
              <a:defRPr sz="1600" b="1"/>
            </a:lvl3pPr>
            <a:lvl4pPr marL="1234295" indent="0">
              <a:buNone/>
              <a:defRPr sz="1400" b="1"/>
            </a:lvl4pPr>
            <a:lvl5pPr marL="1645721" indent="0">
              <a:buNone/>
              <a:defRPr sz="1400" b="1"/>
            </a:lvl5pPr>
            <a:lvl6pPr marL="2057153" indent="0">
              <a:buNone/>
              <a:defRPr sz="1400" b="1"/>
            </a:lvl6pPr>
            <a:lvl7pPr marL="2468583" indent="0">
              <a:buNone/>
              <a:defRPr sz="1400" b="1"/>
            </a:lvl7pPr>
            <a:lvl8pPr marL="2880014" indent="0">
              <a:buNone/>
              <a:defRPr sz="1400" b="1"/>
            </a:lvl8pPr>
            <a:lvl9pPr marL="3291444" indent="0">
              <a:buNone/>
              <a:defRPr sz="14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4879" y="2174560"/>
            <a:ext cx="4041933" cy="3951923"/>
          </a:xfrm>
          <a:prstGeom prst="rect">
            <a:avLst/>
          </a:prstGeom>
        </p:spPr>
        <p:txBody>
          <a:bodyPr vert="horz"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ー 6"/>
          <p:cNvSpPr>
            <a:spLocks noGrp="1"/>
          </p:cNvSpPr>
          <p:nvPr>
            <p:ph type="sldNum" sz="quarter" idx="10"/>
          </p:nvPr>
        </p:nvSpPr>
        <p:spPr/>
        <p:txBody>
          <a:bodyPr/>
          <a:lstStyle>
            <a:lvl1pPr>
              <a:defRPr/>
            </a:lvl1pPr>
          </a:lstStyle>
          <a:p>
            <a:fld id="{1492FE56-8B9F-3D4D-B907-D86A96686B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310043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スライド番号プレースホルダー 2"/>
          <p:cNvSpPr>
            <a:spLocks noGrp="1"/>
          </p:cNvSpPr>
          <p:nvPr>
            <p:ph type="sldNum" sz="quarter" idx="10"/>
          </p:nvPr>
        </p:nvSpPr>
        <p:spPr/>
        <p:txBody>
          <a:bodyPr/>
          <a:lstStyle>
            <a:lvl1pPr>
              <a:defRPr/>
            </a:lvl1pPr>
          </a:lstStyle>
          <a:p>
            <a:fld id="{515C35FA-0E35-0A4A-BDC7-D1421E101BE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776325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p:txBody>
          <a:bodyPr/>
          <a:lstStyle>
            <a:lvl1pPr>
              <a:defRPr/>
            </a:lvl1pPr>
          </a:lstStyle>
          <a:p>
            <a:fld id="{96A992A3-BD37-F34D-AF82-E2A6441B7E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01397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04"/>
            <a:ext cx="3008948" cy="1161573"/>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4733" y="272892"/>
            <a:ext cx="5112068" cy="5853588"/>
          </a:xfrm>
          <a:prstGeom prst="rect">
            <a:avLst/>
          </a:prstGeom>
        </p:spPr>
        <p:txBody>
          <a:bodyPr vert="horz"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4470"/>
            <a:ext cx="3008948" cy="4692015"/>
          </a:xfrm>
          <a:prstGeom prst="rect">
            <a:avLst/>
          </a:prstGeom>
        </p:spPr>
        <p:txBody>
          <a:bodyPr vert="horz" lIns="82292" tIns="41148" rIns="82292" bIns="41148"/>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3C20E8AE-0B96-CD49-A184-301B5364670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188367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a:prstGeom prst="rect">
            <a:avLst/>
          </a:prstGeom>
        </p:spPr>
        <p:txBody>
          <a:bodyPr vert="horz" lIns="82292" tIns="41148" rIns="82292" bIns="41148" anchor="b"/>
          <a:lstStyle>
            <a:lvl1pPr algn="l">
              <a:defRPr sz="18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1653" y="612934"/>
            <a:ext cx="5486400" cy="4114800"/>
          </a:xfrm>
          <a:prstGeom prst="rect">
            <a:avLst/>
          </a:prstGeom>
        </p:spPr>
        <p:txBody>
          <a:bodyPr vert="horz" lIns="82292" tIns="41148" rIns="82292" bIns="41148"/>
          <a:lstStyle>
            <a:lvl1pPr marL="0" indent="0">
              <a:buNone/>
              <a:defRPr sz="2900"/>
            </a:lvl1pPr>
            <a:lvl2pPr marL="411432" indent="0">
              <a:buNone/>
              <a:defRPr sz="2500"/>
            </a:lvl2pPr>
            <a:lvl3pPr marL="822857" indent="0">
              <a:buNone/>
              <a:defRPr sz="2200"/>
            </a:lvl3pPr>
            <a:lvl4pPr marL="1234295" indent="0">
              <a:buNone/>
              <a:defRPr sz="1800"/>
            </a:lvl4pPr>
            <a:lvl5pPr marL="1645721" indent="0">
              <a:buNone/>
              <a:defRPr sz="1800"/>
            </a:lvl5pPr>
            <a:lvl6pPr marL="2057153" indent="0">
              <a:buNone/>
              <a:defRPr sz="1800"/>
            </a:lvl6pPr>
            <a:lvl7pPr marL="2468583" indent="0">
              <a:buNone/>
              <a:defRPr sz="1800"/>
            </a:lvl7pPr>
            <a:lvl8pPr marL="2880014" indent="0">
              <a:buNone/>
              <a:defRPr sz="1800"/>
            </a:lvl8pPr>
            <a:lvl9pPr marL="3291444" indent="0">
              <a:buNone/>
              <a:defRPr sz="1800"/>
            </a:lvl9pPr>
          </a:lstStyle>
          <a:p>
            <a:endParaRPr lang="ja-JP" altLang="en-US"/>
          </a:p>
        </p:txBody>
      </p:sp>
      <p:sp>
        <p:nvSpPr>
          <p:cNvPr id="4" name="テキスト プレースホルダー 3"/>
          <p:cNvSpPr>
            <a:spLocks noGrp="1"/>
          </p:cNvSpPr>
          <p:nvPr>
            <p:ph type="body" sz="half" idx="2"/>
          </p:nvPr>
        </p:nvSpPr>
        <p:spPr>
          <a:xfrm>
            <a:off x="1791653" y="5367814"/>
            <a:ext cx="5486400" cy="804386"/>
          </a:xfrm>
          <a:prstGeom prst="rect">
            <a:avLst/>
          </a:prstGeom>
        </p:spPr>
        <p:txBody>
          <a:bodyPr vert="horz" lIns="82292" tIns="41148" rIns="82292" bIns="41148"/>
          <a:lstStyle>
            <a:lvl1pPr marL="0" indent="0">
              <a:buNone/>
              <a:defRPr sz="1300"/>
            </a:lvl1pPr>
            <a:lvl2pPr marL="411432" indent="0">
              <a:buNone/>
              <a:defRPr sz="1100"/>
            </a:lvl2pPr>
            <a:lvl3pPr marL="822857" indent="0">
              <a:buNone/>
              <a:defRPr sz="900"/>
            </a:lvl3pPr>
            <a:lvl4pPr marL="1234295" indent="0">
              <a:buNone/>
              <a:defRPr sz="800"/>
            </a:lvl4pPr>
            <a:lvl5pPr marL="1645721" indent="0">
              <a:buNone/>
              <a:defRPr sz="800"/>
            </a:lvl5pPr>
            <a:lvl6pPr marL="2057153" indent="0">
              <a:buNone/>
              <a:defRPr sz="800"/>
            </a:lvl6pPr>
            <a:lvl7pPr marL="2468583" indent="0">
              <a:buNone/>
              <a:defRPr sz="800"/>
            </a:lvl7pPr>
            <a:lvl8pPr marL="2880014" indent="0">
              <a:buNone/>
              <a:defRPr sz="800"/>
            </a:lvl8pPr>
            <a:lvl9pPr marL="3291444" indent="0">
              <a:buNone/>
              <a:defRPr sz="800"/>
            </a:lvl9pPr>
          </a:lstStyle>
          <a:p>
            <a:pPr lvl="0"/>
            <a:r>
              <a:rPr lang="ja-JP" altLang="en-US" smtClean="0"/>
              <a:t>マスター テキストの書式設定</a:t>
            </a:r>
          </a:p>
        </p:txBody>
      </p:sp>
      <p:sp>
        <p:nvSpPr>
          <p:cNvPr id="5" name="スライド番号プレースホルダー 4"/>
          <p:cNvSpPr>
            <a:spLocks noGrp="1"/>
          </p:cNvSpPr>
          <p:nvPr>
            <p:ph type="sldNum" sz="quarter" idx="10"/>
          </p:nvPr>
        </p:nvSpPr>
        <p:spPr/>
        <p:txBody>
          <a:bodyPr/>
          <a:lstStyle>
            <a:lvl1pPr>
              <a:defRPr/>
            </a:lvl1pPr>
          </a:lstStyle>
          <a:p>
            <a:fld id="{C5F857C2-5F9F-7548-85FD-52A6455CAC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8146724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a:prstGeom prst="rect">
            <a:avLst/>
          </a:prstGeom>
        </p:spPr>
        <p:txBody>
          <a:bodyPr vert="horz"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1600200"/>
            <a:ext cx="8229600" cy="452628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3915171F-8E6B-904B-A680-F502246D67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204984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320"/>
            <a:ext cx="2057400" cy="5852160"/>
          </a:xfrm>
          <a:prstGeom prst="rect">
            <a:avLst/>
          </a:prstGeom>
        </p:spPr>
        <p:txBody>
          <a:bodyPr vert="eaVert" lIns="82292" tIns="41148" rIns="82292" bIns="41148"/>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320"/>
            <a:ext cx="6035040" cy="5852160"/>
          </a:xfrm>
          <a:prstGeom prst="rect">
            <a:avLst/>
          </a:prstGeom>
        </p:spPr>
        <p:txBody>
          <a:bodyPr vert="eaVert" lIns="82292" tIns="41148" rIns="82292" bIns="41148"/>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ー 3"/>
          <p:cNvSpPr>
            <a:spLocks noGrp="1"/>
          </p:cNvSpPr>
          <p:nvPr>
            <p:ph type="sldNum" sz="quarter" idx="10"/>
          </p:nvPr>
        </p:nvSpPr>
        <p:spPr/>
        <p:txBody>
          <a:bodyPr/>
          <a:lstStyle>
            <a:lvl1pPr>
              <a:defRPr/>
            </a:lvl1pPr>
          </a:lstStyle>
          <a:p>
            <a:fld id="{1AC267AA-7353-A544-9C01-B80B63835D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87692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2"/>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E53E70C9-6CF2-A242-884F-8CB26247F006}"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3327252E-7E5A-8040-B180-4FFE8170E58A}" type="slidenum">
              <a:rPr lang="ja-JP" altLang="en-US"/>
              <a:pPr>
                <a:defRPr/>
              </a:pPr>
              <a:t>‹#›</a:t>
            </a:fld>
            <a:endParaRPr lang="ja-JP" altLang="en-US"/>
          </a:p>
        </p:txBody>
      </p:sp>
    </p:spTree>
    <p:extLst>
      <p:ext uri="{BB962C8B-B14F-4D97-AF65-F5344CB8AC3E}">
        <p14:creationId xmlns:p14="http://schemas.microsoft.com/office/powerpoint/2010/main" val="3905808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C8AF579-E818-3948-86B5-B4E4AF2BA483}"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7B2EEC-C7AB-244F-9DB0-30C671430AB0}" type="slidenum">
              <a:rPr lang="ja-JP" altLang="en-US"/>
              <a:pPr>
                <a:defRPr/>
              </a:pPr>
              <a:t>‹#›</a:t>
            </a:fld>
            <a:endParaRPr lang="ja-JP" altLang="en-US"/>
          </a:p>
        </p:txBody>
      </p:sp>
    </p:spTree>
    <p:extLst>
      <p:ext uri="{BB962C8B-B14F-4D97-AF65-F5344CB8AC3E}">
        <p14:creationId xmlns:p14="http://schemas.microsoft.com/office/powerpoint/2010/main" val="4102752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4D8B2730-A938-E741-AC01-EECF310BECCF}" type="slidenum">
              <a:rPr lang="en-US" altLang="ja-JP"/>
              <a:pPr>
                <a:defRPr/>
              </a:pPr>
              <a:t>‹#›</a:t>
            </a:fld>
            <a:endParaRPr lang="en-US" altLang="ja-JP"/>
          </a:p>
        </p:txBody>
      </p:sp>
    </p:spTree>
    <p:extLst>
      <p:ext uri="{BB962C8B-B14F-4D97-AF65-F5344CB8AC3E}">
        <p14:creationId xmlns:p14="http://schemas.microsoft.com/office/powerpoint/2010/main" val="2793104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7"/>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kumimoji="0"/>
            </a:lvl1pPr>
          </a:lstStyle>
          <a:p>
            <a:pPr>
              <a:defRPr/>
            </a:pPr>
            <a:fld id="{EB04C519-1A1F-E34B-8463-D1E7421B154C}"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71484B23-7285-874E-B6CA-24CAE1015C4E}" type="slidenum">
              <a:rPr lang="ja-JP" altLang="en-US"/>
              <a:pPr>
                <a:defRPr/>
              </a:pPr>
              <a:t>‹#›</a:t>
            </a:fld>
            <a:endParaRPr lang="ja-JP" altLang="en-US"/>
          </a:p>
        </p:txBody>
      </p:sp>
    </p:spTree>
    <p:extLst>
      <p:ext uri="{BB962C8B-B14F-4D97-AF65-F5344CB8AC3E}">
        <p14:creationId xmlns:p14="http://schemas.microsoft.com/office/powerpoint/2010/main" val="1872112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kumimoji="0"/>
            </a:lvl1pPr>
          </a:lstStyle>
          <a:p>
            <a:pPr>
              <a:defRPr/>
            </a:pPr>
            <a:fld id="{40258675-34BC-FD4B-85D9-37CFDD8E66D5}"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F9D5404F-5864-D748-86BE-D5EB58204EAF}" type="slidenum">
              <a:rPr lang="ja-JP" altLang="en-US"/>
              <a:pPr>
                <a:defRPr/>
              </a:pPr>
              <a:t>‹#›</a:t>
            </a:fld>
            <a:endParaRPr lang="ja-JP" altLang="en-US"/>
          </a:p>
        </p:txBody>
      </p:sp>
    </p:spTree>
    <p:extLst>
      <p:ext uri="{BB962C8B-B14F-4D97-AF65-F5344CB8AC3E}">
        <p14:creationId xmlns:p14="http://schemas.microsoft.com/office/powerpoint/2010/main" val="3505341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4"/>
            <a:ext cx="4040188" cy="639763"/>
          </a:xfrm>
        </p:spPr>
        <p:txBody>
          <a:bodyPr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32" y="1535114"/>
            <a:ext cx="4041775" cy="639763"/>
          </a:xfrm>
        </p:spPr>
        <p:txBody>
          <a:bodyPr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kumimoji="0"/>
            </a:lvl1pPr>
          </a:lstStyle>
          <a:p>
            <a:pPr>
              <a:defRPr/>
            </a:pPr>
            <a:fld id="{58FB1FAB-F30A-044B-95E3-6E4C62EFBCC7}" type="datetime1">
              <a:rPr lang="ja-JP" altLang="en-US"/>
              <a:pPr>
                <a:defRPr/>
              </a:pPr>
              <a:t>16/12/14</a:t>
            </a:fld>
            <a:endParaRPr lang="ja-JP" altLang="en-US"/>
          </a:p>
        </p:txBody>
      </p:sp>
      <p:sp>
        <p:nvSpPr>
          <p:cNvPr id="8" name="フッター プレースホルダー 7"/>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a:defRPr kumimoji="0"/>
            </a:lvl1pPr>
          </a:lstStyle>
          <a:p>
            <a:pPr>
              <a:defRPr/>
            </a:pPr>
            <a:fld id="{84CDBED0-9573-934A-B609-2C609B7BCDF5}" type="slidenum">
              <a:rPr lang="ja-JP" altLang="en-US"/>
              <a:pPr>
                <a:defRPr/>
              </a:pPr>
              <a:t>‹#›</a:t>
            </a:fld>
            <a:endParaRPr lang="ja-JP" altLang="en-US"/>
          </a:p>
        </p:txBody>
      </p:sp>
    </p:spTree>
    <p:extLst>
      <p:ext uri="{BB962C8B-B14F-4D97-AF65-F5344CB8AC3E}">
        <p14:creationId xmlns:p14="http://schemas.microsoft.com/office/powerpoint/2010/main" val="33859195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kumimoji="0"/>
            </a:lvl1pPr>
          </a:lstStyle>
          <a:p>
            <a:pPr>
              <a:defRPr/>
            </a:pPr>
            <a:fld id="{5FAFE96C-80DF-9140-922A-79B63D2BC161}" type="datetime1">
              <a:rPr lang="ja-JP" altLang="en-US"/>
              <a:pPr>
                <a:defRPr/>
              </a:pPr>
              <a:t>16/12/14</a:t>
            </a:fld>
            <a:endParaRPr lang="ja-JP" altLang="en-US"/>
          </a:p>
        </p:txBody>
      </p:sp>
      <p:sp>
        <p:nvSpPr>
          <p:cNvPr id="4" name="フッター プレースホルダー 3"/>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a:defRPr kumimoji="0"/>
            </a:lvl1pPr>
          </a:lstStyle>
          <a:p>
            <a:pPr>
              <a:defRPr/>
            </a:pPr>
            <a:fld id="{2EE41146-1017-F648-AED0-F8BCA75F8798}" type="slidenum">
              <a:rPr lang="ja-JP" altLang="en-US"/>
              <a:pPr>
                <a:defRPr/>
              </a:pPr>
              <a:t>‹#›</a:t>
            </a:fld>
            <a:endParaRPr lang="ja-JP" altLang="en-US"/>
          </a:p>
        </p:txBody>
      </p:sp>
    </p:spTree>
    <p:extLst>
      <p:ext uri="{BB962C8B-B14F-4D97-AF65-F5344CB8AC3E}">
        <p14:creationId xmlns:p14="http://schemas.microsoft.com/office/powerpoint/2010/main" val="1706704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kumimoji="0"/>
            </a:lvl1pPr>
          </a:lstStyle>
          <a:p>
            <a:pPr>
              <a:defRPr/>
            </a:pPr>
            <a:fld id="{3AD0167B-0899-844C-A89D-0D5A7BCC51A6}" type="datetime1">
              <a:rPr lang="ja-JP" altLang="en-US"/>
              <a:pPr>
                <a:defRPr/>
              </a:pPr>
              <a:t>16/12/14</a:t>
            </a:fld>
            <a:endParaRPr lang="ja-JP" altLang="en-US"/>
          </a:p>
        </p:txBody>
      </p:sp>
      <p:sp>
        <p:nvSpPr>
          <p:cNvPr id="3" name="フッター プレースホルダー 2"/>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a:defRPr kumimoji="0"/>
            </a:lvl1pPr>
          </a:lstStyle>
          <a:p>
            <a:pPr>
              <a:defRPr/>
            </a:pPr>
            <a:fld id="{A2D995E7-672C-0F40-A6FD-784C3DD90218}" type="slidenum">
              <a:rPr lang="ja-JP" altLang="en-US"/>
              <a:pPr>
                <a:defRPr/>
              </a:pPr>
              <a:t>‹#›</a:t>
            </a:fld>
            <a:endParaRPr lang="ja-JP" altLang="en-US"/>
          </a:p>
        </p:txBody>
      </p:sp>
    </p:spTree>
    <p:extLst>
      <p:ext uri="{BB962C8B-B14F-4D97-AF65-F5344CB8AC3E}">
        <p14:creationId xmlns:p14="http://schemas.microsoft.com/office/powerpoint/2010/main" val="1373803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11" y="273054"/>
            <a:ext cx="3008313" cy="1162051"/>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11" y="1435105"/>
            <a:ext cx="3008313" cy="4691063"/>
          </a:xfrm>
        </p:spPr>
        <p:txBody>
          <a:bodyPr/>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EB25D0B4-9D29-994D-87FC-44DBEF3858FA}"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8E5E8292-1E72-0644-BAD3-C41102BD83FA}" type="slidenum">
              <a:rPr lang="ja-JP" altLang="en-US"/>
              <a:pPr>
                <a:defRPr/>
              </a:pPr>
              <a:t>‹#›</a:t>
            </a:fld>
            <a:endParaRPr lang="ja-JP" altLang="en-US"/>
          </a:p>
        </p:txBody>
      </p:sp>
    </p:spTree>
    <p:extLst>
      <p:ext uri="{BB962C8B-B14F-4D97-AF65-F5344CB8AC3E}">
        <p14:creationId xmlns:p14="http://schemas.microsoft.com/office/powerpoint/2010/main" val="1734803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2"/>
            <a:ext cx="5486400" cy="566739"/>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82"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40"/>
            <a:ext cx="5486400" cy="804863"/>
          </a:xfrm>
        </p:spPr>
        <p:txBody>
          <a:bodyPr/>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kumimoji="0"/>
            </a:lvl1pPr>
          </a:lstStyle>
          <a:p>
            <a:pPr>
              <a:defRPr/>
            </a:pPr>
            <a:fld id="{A03F8B3E-1654-7E46-B175-272720C0660C}" type="datetime1">
              <a:rPr lang="ja-JP" altLang="en-US"/>
              <a:pPr>
                <a:defRPr/>
              </a:pPr>
              <a:t>16/12/14</a:t>
            </a:fld>
            <a:endParaRPr lang="ja-JP" altLang="en-US"/>
          </a:p>
        </p:txBody>
      </p:sp>
      <p:sp>
        <p:nvSpPr>
          <p:cNvPr id="6" name="フッター プレースホルダー 5"/>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a:defRPr kumimoji="0"/>
            </a:lvl1pPr>
          </a:lstStyle>
          <a:p>
            <a:pPr>
              <a:defRPr/>
            </a:pPr>
            <a:fld id="{463F6A86-AD7E-FC40-B09B-2B8137847D55}" type="slidenum">
              <a:rPr lang="ja-JP" altLang="en-US"/>
              <a:pPr>
                <a:defRPr/>
              </a:pPr>
              <a:t>‹#›</a:t>
            </a:fld>
            <a:endParaRPr lang="ja-JP" altLang="en-US"/>
          </a:p>
        </p:txBody>
      </p:sp>
    </p:spTree>
    <p:extLst>
      <p:ext uri="{BB962C8B-B14F-4D97-AF65-F5344CB8AC3E}">
        <p14:creationId xmlns:p14="http://schemas.microsoft.com/office/powerpoint/2010/main" val="31434270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B2559E5A-A12B-FF40-9A27-8813A811DB00}"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40795313-3492-E043-A2B6-9EA3312517EE}" type="slidenum">
              <a:rPr lang="ja-JP" altLang="en-US"/>
              <a:pPr>
                <a:defRPr/>
              </a:pPr>
              <a:t>‹#›</a:t>
            </a:fld>
            <a:endParaRPr lang="ja-JP" altLang="en-US"/>
          </a:p>
        </p:txBody>
      </p:sp>
    </p:spTree>
    <p:extLst>
      <p:ext uri="{BB962C8B-B14F-4D97-AF65-F5344CB8AC3E}">
        <p14:creationId xmlns:p14="http://schemas.microsoft.com/office/powerpoint/2010/main" val="6535825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52"/>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2" y="274652"/>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kumimoji="0"/>
            </a:lvl1pPr>
          </a:lstStyle>
          <a:p>
            <a:pPr>
              <a:defRPr/>
            </a:pPr>
            <a:fld id="{9942C738-C4F6-AA41-BE62-1898810F5759}" type="datetime1">
              <a:rPr lang="ja-JP" altLang="en-US"/>
              <a:pPr>
                <a:defRPr/>
              </a:pPr>
              <a:t>16/12/14</a:t>
            </a:fld>
            <a:endParaRPr lang="ja-JP" altLang="en-US"/>
          </a:p>
        </p:txBody>
      </p:sp>
      <p:sp>
        <p:nvSpPr>
          <p:cNvPr id="5" name="フッター プレースホルダー 4"/>
          <p:cNvSpPr>
            <a:spLocks noGrp="1"/>
          </p:cNvSpPr>
          <p:nvPr>
            <p:ph type="ftr" sz="quarter" idx="11"/>
          </p:nvPr>
        </p:nvSpPr>
        <p:spPr/>
        <p:txBody>
          <a:bodyPr rtlCol="0"/>
          <a:lstStyle>
            <a:lvl1pPr defTabSz="822936" fontAlgn="base">
              <a:spcBef>
                <a:spcPct val="0"/>
              </a:spcBef>
              <a:spcAft>
                <a:spcPct val="0"/>
              </a:spcAft>
              <a:defRPr kumimoji="0">
                <a:solidFill>
                  <a:prstClr val="black">
                    <a:tint val="75000"/>
                  </a:prstClr>
                </a:solidFill>
                <a:latin typeface="Calibri"/>
                <a:ea typeface="ＭＳ Ｐゴシック"/>
                <a:cs typeface="ヒラギノ角ゴ ProN W3" charset="0"/>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kumimoji="0"/>
            </a:lvl1pPr>
          </a:lstStyle>
          <a:p>
            <a:pPr>
              <a:defRPr/>
            </a:pPr>
            <a:fld id="{DDCC5D29-79AC-6947-9304-8B7F03A3977E}" type="slidenum">
              <a:rPr lang="ja-JP" altLang="en-US"/>
              <a:pPr>
                <a:defRPr/>
              </a:pPr>
              <a:t>‹#›</a:t>
            </a:fld>
            <a:endParaRPr lang="ja-JP" altLang="en-US"/>
          </a:p>
        </p:txBody>
      </p:sp>
    </p:spTree>
    <p:extLst>
      <p:ext uri="{BB962C8B-B14F-4D97-AF65-F5344CB8AC3E}">
        <p14:creationId xmlns:p14="http://schemas.microsoft.com/office/powerpoint/2010/main" val="12071032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2_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258889" y="115890"/>
            <a:ext cx="7556500" cy="720725"/>
          </a:xfrm>
          <a:prstGeom prst="rect">
            <a:avLst/>
          </a:prstGeom>
        </p:spPr>
        <p:txBody>
          <a:bodyPr/>
          <a:lstStyle/>
          <a:p>
            <a:r>
              <a:rPr lang="ja-JP" altLang="en-US" dirty="0" smtClean="0"/>
              <a:t>マスター タイトルの書式設定</a:t>
            </a:r>
            <a:endParaRPr lang="ja-JP" altLang="en-US" dirty="0"/>
          </a:p>
        </p:txBody>
      </p:sp>
      <p:sp>
        <p:nvSpPr>
          <p:cNvPr id="3" name="コンテンツ プレースホルダ 2"/>
          <p:cNvSpPr>
            <a:spLocks noGrp="1"/>
          </p:cNvSpPr>
          <p:nvPr>
            <p:ph sz="half" idx="1"/>
          </p:nvPr>
        </p:nvSpPr>
        <p:spPr>
          <a:xfrm>
            <a:off x="323530" y="1124744"/>
            <a:ext cx="4172272" cy="5184576"/>
          </a:xfrm>
          <a:prstGeom prst="rect">
            <a:avLst/>
          </a:prstGeo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124744"/>
            <a:ext cx="4172272" cy="5184576"/>
          </a:xfrm>
          <a:prstGeom prst="rect">
            <a:avLst/>
          </a:prstGeo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11" name="コンテンツ プレースホルダー 4"/>
          <p:cNvSpPr>
            <a:spLocks noGrp="1"/>
          </p:cNvSpPr>
          <p:nvPr>
            <p:ph sz="quarter" idx="11"/>
          </p:nvPr>
        </p:nvSpPr>
        <p:spPr>
          <a:xfrm>
            <a:off x="179512" y="188655"/>
            <a:ext cx="936104" cy="276999"/>
          </a:xfrm>
          <a:prstGeom prst="rect">
            <a:avLst/>
          </a:prstGeom>
          <a:ln>
            <a:solidFill>
              <a:srgbClr val="000000"/>
            </a:solidFill>
          </a:ln>
        </p:spPr>
        <p:txBody>
          <a:bodyPr>
            <a:spAutoFit/>
          </a:bodyPr>
          <a:lstStyle>
            <a:lvl1pPr marL="0" indent="0" algn="ctr">
              <a:buNone/>
              <a:defRPr sz="1200">
                <a:latin typeface="+mj-ea"/>
                <a:ea typeface="+mj-ea"/>
              </a:defRPr>
            </a:lvl1pPr>
          </a:lstStyle>
          <a:p>
            <a:pPr lvl="0"/>
            <a:endParaRPr lang="ja-JP" altLang="en-US" dirty="0"/>
          </a:p>
        </p:txBody>
      </p:sp>
      <p:sp>
        <p:nvSpPr>
          <p:cNvPr id="6" name="Rectangle 6"/>
          <p:cNvSpPr>
            <a:spLocks noGrp="1" noChangeArrowheads="1"/>
          </p:cNvSpPr>
          <p:nvPr>
            <p:ph type="sldNum" sz="quarter" idx="12"/>
          </p:nvPr>
        </p:nvSpPr>
        <p:spPr>
          <a:xfrm>
            <a:off x="8027988" y="6500813"/>
            <a:ext cx="823912" cy="457200"/>
          </a:xfrm>
          <a:prstGeom prst="rect">
            <a:avLst/>
          </a:prstGeom>
          <a:ln/>
        </p:spPr>
        <p:txBody>
          <a:bodyPr/>
          <a:lstStyle>
            <a:lvl1pPr>
              <a:defRPr/>
            </a:lvl1pPr>
          </a:lstStyle>
          <a:p>
            <a:pPr defTabSz="457196">
              <a:defRPr/>
            </a:pPr>
            <a:fld id="{2B8C3E2D-1B10-A745-89B1-EFCFE2FA743C}" type="slidenum">
              <a:rPr lang="en-US" altLang="ja-JP" smtClean="0">
                <a:solidFill>
                  <a:prstClr val="black"/>
                </a:solidFill>
                <a:latin typeface="Calibri"/>
                <a:ea typeface="ＭＳ Ｐゴシック"/>
              </a:rPr>
              <a:pPr defTabSz="457196">
                <a:defRPr/>
              </a:pPr>
              <a:t>‹#›</a:t>
            </a:fld>
            <a:endParaRPr lang="en-US" altLang="ja-JP" dirty="0">
              <a:solidFill>
                <a:prstClr val="black"/>
              </a:solidFill>
              <a:latin typeface="Calibri"/>
              <a:ea typeface="ＭＳ Ｐゴシック"/>
            </a:endParaRPr>
          </a:p>
        </p:txBody>
      </p:sp>
    </p:spTree>
    <p:extLst>
      <p:ext uri="{BB962C8B-B14F-4D97-AF65-F5344CB8AC3E}">
        <p14:creationId xmlns:p14="http://schemas.microsoft.com/office/powerpoint/2010/main" val="10175540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22"/>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BEE0E82-2BBF-CE47-A7D9-84BAF83BA040}" type="slidenum">
              <a:rPr lang="en-US" altLang="ja-JP"/>
              <a:pPr>
                <a:defRPr/>
              </a:pPr>
              <a:t>‹#›</a:t>
            </a:fld>
            <a:endParaRPr lang="en-US" altLang="ja-JP"/>
          </a:p>
        </p:txBody>
      </p:sp>
    </p:spTree>
    <p:extLst>
      <p:ext uri="{BB962C8B-B14F-4D97-AF65-F5344CB8AC3E}">
        <p14:creationId xmlns:p14="http://schemas.microsoft.com/office/powerpoint/2010/main" val="20343651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4"/>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FDC7777D-1EFE-FF4B-BFDC-A9B900114543}" type="datetimeFigureOut">
              <a:rPr lang="fr-FR" altLang="ja-JP"/>
              <a:pPr/>
              <a:t>16/12/14</a:t>
            </a:fld>
            <a:endParaRPr lang="fr-FR" altLang="ja-JP"/>
          </a:p>
        </p:txBody>
      </p:sp>
      <p:sp>
        <p:nvSpPr>
          <p:cNvPr id="5" name="Espace réservé du pied de page 4"/>
          <p:cNvSpPr>
            <a:spLocks noGrp="1"/>
          </p:cNvSpPr>
          <p:nvPr>
            <p:ph type="ftr" sz="quarter" idx="11"/>
          </p:nvPr>
        </p:nvSpPr>
        <p:spPr/>
        <p:txBody>
          <a:bodyPr/>
          <a:lstStyle>
            <a:lvl1pPr>
              <a:defRPr/>
            </a:lvl1pPr>
          </a:lstStyle>
          <a:p>
            <a:endParaRPr lang="ja-JP" altLang="en-US"/>
          </a:p>
        </p:txBody>
      </p:sp>
      <p:sp>
        <p:nvSpPr>
          <p:cNvPr id="6" name="Espace réservé du numéro de diapositive 5"/>
          <p:cNvSpPr>
            <a:spLocks noGrp="1"/>
          </p:cNvSpPr>
          <p:nvPr>
            <p:ph type="sldNum" sz="quarter" idx="12"/>
          </p:nvPr>
        </p:nvSpPr>
        <p:spPr/>
        <p:txBody>
          <a:bodyPr/>
          <a:lstStyle>
            <a:lvl1pPr>
              <a:defRPr/>
            </a:lvl1pPr>
          </a:lstStyle>
          <a:p>
            <a:fld id="{26445223-B3CA-FD4A-811A-98B0290C0DF4}" type="slidenum">
              <a:rPr lang="fr-FR" altLang="ja-JP"/>
              <a:pPr/>
              <a:t>‹#›</a:t>
            </a:fld>
            <a:endParaRPr lang="fr-FR" altLang="ja-JP"/>
          </a:p>
        </p:txBody>
      </p:sp>
    </p:spTree>
    <p:extLst>
      <p:ext uri="{BB962C8B-B14F-4D97-AF65-F5344CB8AC3E}">
        <p14:creationId xmlns:p14="http://schemas.microsoft.com/office/powerpoint/2010/main" val="2067452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296CF6C2-D81B-D240-B76E-F2E601ED3144}" type="datetimeFigureOut">
              <a:rPr lang="fr-FR" altLang="ja-JP"/>
              <a:pPr/>
              <a:t>16/12/14</a:t>
            </a:fld>
            <a:endParaRPr lang="fr-FR" altLang="ja-JP"/>
          </a:p>
        </p:txBody>
      </p:sp>
      <p:sp>
        <p:nvSpPr>
          <p:cNvPr id="5" name="Espace réservé du pied de page 4"/>
          <p:cNvSpPr>
            <a:spLocks noGrp="1"/>
          </p:cNvSpPr>
          <p:nvPr>
            <p:ph type="ftr" sz="quarter" idx="11"/>
          </p:nvPr>
        </p:nvSpPr>
        <p:spPr/>
        <p:txBody>
          <a:bodyPr/>
          <a:lstStyle>
            <a:lvl1pPr>
              <a:defRPr/>
            </a:lvl1pPr>
          </a:lstStyle>
          <a:p>
            <a:endParaRPr lang="ja-JP" altLang="en-US"/>
          </a:p>
        </p:txBody>
      </p:sp>
      <p:sp>
        <p:nvSpPr>
          <p:cNvPr id="6" name="Espace réservé du numéro de diapositive 5"/>
          <p:cNvSpPr>
            <a:spLocks noGrp="1"/>
          </p:cNvSpPr>
          <p:nvPr>
            <p:ph type="sldNum" sz="quarter" idx="12"/>
          </p:nvPr>
        </p:nvSpPr>
        <p:spPr/>
        <p:txBody>
          <a:bodyPr/>
          <a:lstStyle>
            <a:lvl1pPr>
              <a:defRPr/>
            </a:lvl1pPr>
          </a:lstStyle>
          <a:p>
            <a:fld id="{2A560538-7C7F-574D-8BBC-949C809C139C}" type="slidenum">
              <a:rPr lang="fr-FR" altLang="ja-JP"/>
              <a:pPr/>
              <a:t>‹#›</a:t>
            </a:fld>
            <a:endParaRPr lang="fr-FR" altLang="ja-JP"/>
          </a:p>
        </p:txBody>
      </p:sp>
    </p:spTree>
    <p:extLst>
      <p:ext uri="{BB962C8B-B14F-4D97-AF65-F5344CB8AC3E}">
        <p14:creationId xmlns:p14="http://schemas.microsoft.com/office/powerpoint/2010/main" val="1312315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196" indent="0">
              <a:buNone/>
              <a:defRPr sz="2000">
                <a:solidFill>
                  <a:schemeClr val="tx1">
                    <a:tint val="75000"/>
                  </a:schemeClr>
                </a:solidFill>
              </a:defRPr>
            </a:lvl2pPr>
            <a:lvl3pPr marL="914391" indent="0">
              <a:buNone/>
              <a:defRPr sz="1800">
                <a:solidFill>
                  <a:schemeClr val="tx1">
                    <a:tint val="75000"/>
                  </a:schemeClr>
                </a:solidFill>
              </a:defRPr>
            </a:lvl3pPr>
            <a:lvl4pPr marL="1371587" indent="0">
              <a:buNone/>
              <a:defRPr sz="1600">
                <a:solidFill>
                  <a:schemeClr val="tx1">
                    <a:tint val="75000"/>
                  </a:schemeClr>
                </a:solidFill>
              </a:defRPr>
            </a:lvl4pPr>
            <a:lvl5pPr marL="1828782" indent="0">
              <a:buNone/>
              <a:defRPr sz="1600">
                <a:solidFill>
                  <a:schemeClr val="tx1">
                    <a:tint val="75000"/>
                  </a:schemeClr>
                </a:solidFill>
              </a:defRPr>
            </a:lvl5pPr>
            <a:lvl6pPr marL="2285978" indent="0">
              <a:buNone/>
              <a:defRPr sz="1600">
                <a:solidFill>
                  <a:schemeClr val="tx1">
                    <a:tint val="75000"/>
                  </a:schemeClr>
                </a:solidFill>
              </a:defRPr>
            </a:lvl6pPr>
            <a:lvl7pPr marL="2743173" indent="0">
              <a:buNone/>
              <a:defRPr sz="1600">
                <a:solidFill>
                  <a:schemeClr val="tx1">
                    <a:tint val="75000"/>
                  </a:schemeClr>
                </a:solidFill>
              </a:defRPr>
            </a:lvl7pPr>
            <a:lvl8pPr marL="3200368" indent="0">
              <a:buNone/>
              <a:defRPr sz="1600">
                <a:solidFill>
                  <a:schemeClr val="tx1">
                    <a:tint val="75000"/>
                  </a:schemeClr>
                </a:solidFill>
              </a:defRPr>
            </a:lvl8pPr>
            <a:lvl9pPr marL="3657563"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fld id="{48CB6CE9-E29A-9148-B407-6A594B7F2A33}" type="datetimeFigureOut">
              <a:rPr lang="fr-FR" altLang="ja-JP"/>
              <a:pPr/>
              <a:t>16/12/14</a:t>
            </a:fld>
            <a:endParaRPr lang="fr-FR" altLang="ja-JP"/>
          </a:p>
        </p:txBody>
      </p:sp>
      <p:sp>
        <p:nvSpPr>
          <p:cNvPr id="5" name="Espace réservé du pied de page 4"/>
          <p:cNvSpPr>
            <a:spLocks noGrp="1"/>
          </p:cNvSpPr>
          <p:nvPr>
            <p:ph type="ftr" sz="quarter" idx="11"/>
          </p:nvPr>
        </p:nvSpPr>
        <p:spPr/>
        <p:txBody>
          <a:bodyPr/>
          <a:lstStyle>
            <a:lvl1pPr>
              <a:defRPr/>
            </a:lvl1pPr>
          </a:lstStyle>
          <a:p>
            <a:endParaRPr lang="ja-JP" altLang="en-US"/>
          </a:p>
        </p:txBody>
      </p:sp>
      <p:sp>
        <p:nvSpPr>
          <p:cNvPr id="6" name="Espace réservé du numéro de diapositive 5"/>
          <p:cNvSpPr>
            <a:spLocks noGrp="1"/>
          </p:cNvSpPr>
          <p:nvPr>
            <p:ph type="sldNum" sz="quarter" idx="12"/>
          </p:nvPr>
        </p:nvSpPr>
        <p:spPr/>
        <p:txBody>
          <a:bodyPr/>
          <a:lstStyle>
            <a:lvl1pPr>
              <a:defRPr/>
            </a:lvl1pPr>
          </a:lstStyle>
          <a:p>
            <a:fld id="{2536FEE6-84D8-684D-B284-BC13339BE8FA}" type="slidenum">
              <a:rPr lang="fr-FR" altLang="ja-JP"/>
              <a:pPr/>
              <a:t>‹#›</a:t>
            </a:fld>
            <a:endParaRPr lang="fr-FR" altLang="ja-JP"/>
          </a:p>
        </p:txBody>
      </p:sp>
    </p:spTree>
    <p:extLst>
      <p:ext uri="{BB962C8B-B14F-4D97-AF65-F5344CB8AC3E}">
        <p14:creationId xmlns:p14="http://schemas.microsoft.com/office/powerpoint/2010/main" val="34800461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3D5BDCF8-11CB-2740-B059-1050DC25FE64}" type="datetimeFigureOut">
              <a:rPr lang="fr-FR" altLang="ja-JP"/>
              <a:pPr/>
              <a:t>16/12/14</a:t>
            </a:fld>
            <a:endParaRPr lang="fr-FR" altLang="ja-JP"/>
          </a:p>
        </p:txBody>
      </p:sp>
      <p:sp>
        <p:nvSpPr>
          <p:cNvPr id="6" name="Espace réservé du pied de page 4"/>
          <p:cNvSpPr>
            <a:spLocks noGrp="1"/>
          </p:cNvSpPr>
          <p:nvPr>
            <p:ph type="ftr" sz="quarter" idx="11"/>
          </p:nvPr>
        </p:nvSpPr>
        <p:spPr/>
        <p:txBody>
          <a:bodyPr/>
          <a:lstStyle>
            <a:lvl1pPr>
              <a:defRPr/>
            </a:lvl1pPr>
          </a:lstStyle>
          <a:p>
            <a:endParaRPr lang="ja-JP" altLang="en-US"/>
          </a:p>
        </p:txBody>
      </p:sp>
      <p:sp>
        <p:nvSpPr>
          <p:cNvPr id="7" name="Espace réservé du numéro de diapositive 5"/>
          <p:cNvSpPr>
            <a:spLocks noGrp="1"/>
          </p:cNvSpPr>
          <p:nvPr>
            <p:ph type="sldNum" sz="quarter" idx="12"/>
          </p:nvPr>
        </p:nvSpPr>
        <p:spPr/>
        <p:txBody>
          <a:bodyPr/>
          <a:lstStyle>
            <a:lvl1pPr>
              <a:defRPr/>
            </a:lvl1pPr>
          </a:lstStyle>
          <a:p>
            <a:fld id="{98B215EF-EEC3-694F-BD0C-8F8CC80521FB}" type="slidenum">
              <a:rPr lang="fr-FR" altLang="ja-JP"/>
              <a:pPr/>
              <a:t>‹#›</a:t>
            </a:fld>
            <a:endParaRPr lang="fr-FR" altLang="ja-JP"/>
          </a:p>
        </p:txBody>
      </p:sp>
    </p:spTree>
    <p:extLst>
      <p:ext uri="{BB962C8B-B14F-4D97-AF65-F5344CB8AC3E}">
        <p14:creationId xmlns:p14="http://schemas.microsoft.com/office/powerpoint/2010/main" val="22922363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7"/>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6"/>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1" y="1681163"/>
            <a:ext cx="3887391" cy="82391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1" y="2505076"/>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ABFD5704-EFC9-4840-B574-02D627F7DFE5}" type="datetimeFigureOut">
              <a:rPr lang="fr-FR" altLang="ja-JP"/>
              <a:pPr/>
              <a:t>16/12/14</a:t>
            </a:fld>
            <a:endParaRPr lang="fr-FR" altLang="ja-JP"/>
          </a:p>
        </p:txBody>
      </p:sp>
      <p:sp>
        <p:nvSpPr>
          <p:cNvPr id="8" name="Espace réservé du pied de page 4"/>
          <p:cNvSpPr>
            <a:spLocks noGrp="1"/>
          </p:cNvSpPr>
          <p:nvPr>
            <p:ph type="ftr" sz="quarter" idx="11"/>
          </p:nvPr>
        </p:nvSpPr>
        <p:spPr/>
        <p:txBody>
          <a:bodyPr/>
          <a:lstStyle>
            <a:lvl1pPr>
              <a:defRPr/>
            </a:lvl1pPr>
          </a:lstStyle>
          <a:p>
            <a:endParaRPr lang="ja-JP" altLang="en-US"/>
          </a:p>
        </p:txBody>
      </p:sp>
      <p:sp>
        <p:nvSpPr>
          <p:cNvPr id="9" name="Espace réservé du numéro de diapositive 5"/>
          <p:cNvSpPr>
            <a:spLocks noGrp="1"/>
          </p:cNvSpPr>
          <p:nvPr>
            <p:ph type="sldNum" sz="quarter" idx="12"/>
          </p:nvPr>
        </p:nvSpPr>
        <p:spPr/>
        <p:txBody>
          <a:bodyPr/>
          <a:lstStyle>
            <a:lvl1pPr>
              <a:defRPr/>
            </a:lvl1pPr>
          </a:lstStyle>
          <a:p>
            <a:fld id="{53443C89-EAED-9C41-A23E-7FC3CDF64AD9}" type="slidenum">
              <a:rPr lang="fr-FR" altLang="ja-JP"/>
              <a:pPr/>
              <a:t>‹#›</a:t>
            </a:fld>
            <a:endParaRPr lang="fr-FR" altLang="ja-JP"/>
          </a:p>
        </p:txBody>
      </p:sp>
    </p:spTree>
    <p:extLst>
      <p:ext uri="{BB962C8B-B14F-4D97-AF65-F5344CB8AC3E}">
        <p14:creationId xmlns:p14="http://schemas.microsoft.com/office/powerpoint/2010/main" val="30567181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PGL TYPE">
    <p:spTree>
      <p:nvGrpSpPr>
        <p:cNvPr id="1" name=""/>
        <p:cNvGrpSpPr/>
        <p:nvPr/>
      </p:nvGrpSpPr>
      <p:grpSpPr>
        <a:xfrm>
          <a:off x="0" y="0"/>
          <a:ext cx="0" cy="0"/>
          <a:chOff x="0" y="0"/>
          <a:chExt cx="0" cy="0"/>
        </a:xfrm>
      </p:grpSpPr>
      <p:sp>
        <p:nvSpPr>
          <p:cNvPr id="2" name="Titre 1"/>
          <p:cNvSpPr>
            <a:spLocks noGrp="1"/>
          </p:cNvSpPr>
          <p:nvPr>
            <p:ph type="title"/>
          </p:nvPr>
        </p:nvSpPr>
        <p:spPr>
          <a:xfrm>
            <a:off x="956165" y="722026"/>
            <a:ext cx="7846281" cy="354078"/>
          </a:xfrm>
          <a:solidFill>
            <a:srgbClr val="D7D3C7"/>
          </a:solidFill>
          <a:ln w="9525">
            <a:noFill/>
            <a:miter lim="800000"/>
            <a:headEnd/>
            <a:tailEnd/>
          </a:ln>
          <a:effectLst/>
        </p:spPr>
        <p:txBody>
          <a:bodyPr lIns="99193" tIns="49596" rIns="99193" bIns="49596">
            <a:spAutoFit/>
          </a:bodyPr>
          <a:lstStyle>
            <a:lvl1pPr>
              <a:defRPr lang="fr-FR" sz="1800">
                <a:solidFill>
                  <a:schemeClr val="bg1"/>
                </a:solidFill>
                <a:latin typeface="Arial" charset="0"/>
                <a:ea typeface="+mn-ea"/>
                <a:cs typeface="+mn-cs"/>
              </a:defRPr>
            </a:lvl1pPr>
          </a:lstStyle>
          <a:p>
            <a:pPr lvl="0"/>
            <a:r>
              <a:rPr lang="fr-FR" smtClean="0"/>
              <a:t>Modifiez le style du titre</a:t>
            </a:r>
            <a:endParaRPr lang="fr-FR" dirty="0"/>
          </a:p>
        </p:txBody>
      </p:sp>
    </p:spTree>
    <p:extLst>
      <p:ext uri="{BB962C8B-B14F-4D97-AF65-F5344CB8AC3E}">
        <p14:creationId xmlns:p14="http://schemas.microsoft.com/office/powerpoint/2010/main" val="1740804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fld id="{9FE1D9C8-2612-6E48-98AC-B1F311ED071C}" type="datetimeFigureOut">
              <a:rPr lang="fr-FR" altLang="ja-JP"/>
              <a:pPr/>
              <a:t>16/12/14</a:t>
            </a:fld>
            <a:endParaRPr lang="fr-FR" altLang="ja-JP"/>
          </a:p>
        </p:txBody>
      </p:sp>
      <p:sp>
        <p:nvSpPr>
          <p:cNvPr id="4" name="Espace réservé du pied de page 4"/>
          <p:cNvSpPr>
            <a:spLocks noGrp="1"/>
          </p:cNvSpPr>
          <p:nvPr>
            <p:ph type="ftr" sz="quarter" idx="11"/>
          </p:nvPr>
        </p:nvSpPr>
        <p:spPr/>
        <p:txBody>
          <a:bodyPr/>
          <a:lstStyle>
            <a:lvl1pPr>
              <a:defRPr/>
            </a:lvl1pPr>
          </a:lstStyle>
          <a:p>
            <a:endParaRPr lang="ja-JP" altLang="en-US"/>
          </a:p>
        </p:txBody>
      </p:sp>
      <p:sp>
        <p:nvSpPr>
          <p:cNvPr id="5" name="Espace réservé du numéro de diapositive 5"/>
          <p:cNvSpPr>
            <a:spLocks noGrp="1"/>
          </p:cNvSpPr>
          <p:nvPr>
            <p:ph type="sldNum" sz="quarter" idx="12"/>
          </p:nvPr>
        </p:nvSpPr>
        <p:spPr/>
        <p:txBody>
          <a:bodyPr/>
          <a:lstStyle>
            <a:lvl1pPr>
              <a:defRPr/>
            </a:lvl1pPr>
          </a:lstStyle>
          <a:p>
            <a:fld id="{B0038D5C-F0CB-9D43-97A9-8FB7CCA85B34}" type="slidenum">
              <a:rPr lang="fr-FR" altLang="ja-JP"/>
              <a:pPr/>
              <a:t>‹#›</a:t>
            </a:fld>
            <a:endParaRPr lang="fr-FR" altLang="ja-JP"/>
          </a:p>
        </p:txBody>
      </p:sp>
    </p:spTree>
    <p:extLst>
      <p:ext uri="{BB962C8B-B14F-4D97-AF65-F5344CB8AC3E}">
        <p14:creationId xmlns:p14="http://schemas.microsoft.com/office/powerpoint/2010/main" val="2314813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GL BIS ">
    <p:spTree>
      <p:nvGrpSpPr>
        <p:cNvPr id="1" name=""/>
        <p:cNvGrpSpPr/>
        <p:nvPr/>
      </p:nvGrpSpPr>
      <p:grpSpPr>
        <a:xfrm>
          <a:off x="0" y="0"/>
          <a:ext cx="0" cy="0"/>
          <a:chOff x="0" y="0"/>
          <a:chExt cx="0" cy="0"/>
        </a:xfrm>
      </p:grpSpPr>
      <p:pic>
        <p:nvPicPr>
          <p:cNvPr id="3" name="Imag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5744" y="282575"/>
            <a:ext cx="721519"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7"/>
          <p:cNvSpPr txBox="1">
            <a:spLocks noChangeArrowheads="1"/>
          </p:cNvSpPr>
          <p:nvPr userDrawn="1"/>
        </p:nvSpPr>
        <p:spPr bwMode="auto">
          <a:xfrm>
            <a:off x="1476376" y="171451"/>
            <a:ext cx="7038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914391" fontAlgn="base">
              <a:spcBef>
                <a:spcPct val="0"/>
              </a:spcBef>
              <a:spcAft>
                <a:spcPct val="0"/>
              </a:spcAft>
            </a:pPr>
            <a:r>
              <a:rPr kumimoji="0" lang="fr-FR" smtClean="0">
                <a:solidFill>
                  <a:srgbClr val="D7D3C7"/>
                </a:solidFill>
                <a:latin typeface="Arial" charset="0"/>
                <a:cs typeface="Arial" charset="0"/>
              </a:rPr>
              <a:t>LA PLUS BELLE FAÇON DE RÉUSSIR VOS ÉVENEMENTS</a:t>
            </a:r>
          </a:p>
        </p:txBody>
      </p:sp>
      <p:sp>
        <p:nvSpPr>
          <p:cNvPr id="5" name="Titre 1"/>
          <p:cNvSpPr>
            <a:spLocks noGrp="1"/>
          </p:cNvSpPr>
          <p:nvPr>
            <p:ph type="title"/>
          </p:nvPr>
        </p:nvSpPr>
        <p:spPr>
          <a:xfrm>
            <a:off x="1101237" y="722026"/>
            <a:ext cx="7701209" cy="354078"/>
          </a:xfrm>
          <a:solidFill>
            <a:srgbClr val="D7D3C7"/>
          </a:solidFill>
          <a:ln w="9525">
            <a:noFill/>
            <a:miter lim="800000"/>
            <a:headEnd/>
            <a:tailEnd/>
          </a:ln>
          <a:effectLst/>
        </p:spPr>
        <p:txBody>
          <a:bodyPr lIns="99193" tIns="49596" rIns="99193" bIns="49596">
            <a:spAutoFit/>
          </a:bodyPr>
          <a:lstStyle>
            <a:lvl1pPr>
              <a:defRPr lang="fr-FR" sz="1800">
                <a:solidFill>
                  <a:schemeClr val="bg1"/>
                </a:solidFill>
                <a:latin typeface="Arial" charset="0"/>
                <a:ea typeface="+mn-ea"/>
                <a:cs typeface="+mn-cs"/>
              </a:defRPr>
            </a:lvl1pPr>
          </a:lstStyle>
          <a:p>
            <a:pPr lvl="0"/>
            <a:r>
              <a:rPr lang="fr-FR" smtClean="0"/>
              <a:t>Modifiez le style du titre</a:t>
            </a:r>
            <a:endParaRPr lang="fr-FR" dirty="0"/>
          </a:p>
        </p:txBody>
      </p:sp>
    </p:spTree>
    <p:extLst>
      <p:ext uri="{BB962C8B-B14F-4D97-AF65-F5344CB8AC3E}">
        <p14:creationId xmlns:p14="http://schemas.microsoft.com/office/powerpoint/2010/main" val="3843716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2" indent="0">
              <a:buNone/>
              <a:defRPr sz="1000"/>
            </a:lvl5pPr>
            <a:lvl6pPr marL="2285978" indent="0">
              <a:buNone/>
              <a:defRPr sz="1000"/>
            </a:lvl6pPr>
            <a:lvl7pPr marL="2743173" indent="0">
              <a:buNone/>
              <a:defRPr sz="1000"/>
            </a:lvl7pPr>
            <a:lvl8pPr marL="3200368" indent="0">
              <a:buNone/>
              <a:defRPr sz="1000"/>
            </a:lvl8pPr>
            <a:lvl9pPr marL="3657563" indent="0">
              <a:buNone/>
              <a:defRPr sz="10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fld id="{2FE596F2-B66A-3E47-8614-67FB20F875BD}" type="datetimeFigureOut">
              <a:rPr lang="fr-FR" altLang="ja-JP"/>
              <a:pPr/>
              <a:t>16/12/14</a:t>
            </a:fld>
            <a:endParaRPr lang="fr-FR" altLang="ja-JP"/>
          </a:p>
        </p:txBody>
      </p:sp>
      <p:sp>
        <p:nvSpPr>
          <p:cNvPr id="6" name="Espace réservé du pied de page 4"/>
          <p:cNvSpPr>
            <a:spLocks noGrp="1"/>
          </p:cNvSpPr>
          <p:nvPr>
            <p:ph type="ftr" sz="quarter" idx="11"/>
          </p:nvPr>
        </p:nvSpPr>
        <p:spPr/>
        <p:txBody>
          <a:bodyPr/>
          <a:lstStyle>
            <a:lvl1pPr>
              <a:defRPr/>
            </a:lvl1pPr>
          </a:lstStyle>
          <a:p>
            <a:endParaRPr lang="ja-JP" altLang="en-US"/>
          </a:p>
        </p:txBody>
      </p:sp>
      <p:sp>
        <p:nvSpPr>
          <p:cNvPr id="7" name="Espace réservé du numéro de diapositive 5"/>
          <p:cNvSpPr>
            <a:spLocks noGrp="1"/>
          </p:cNvSpPr>
          <p:nvPr>
            <p:ph type="sldNum" sz="quarter" idx="12"/>
          </p:nvPr>
        </p:nvSpPr>
        <p:spPr/>
        <p:txBody>
          <a:bodyPr/>
          <a:lstStyle>
            <a:lvl1pPr>
              <a:defRPr/>
            </a:lvl1pPr>
          </a:lstStyle>
          <a:p>
            <a:fld id="{52965213-6081-AE42-9D9D-19BA10EE1E28}" type="slidenum">
              <a:rPr lang="fr-FR" altLang="ja-JP"/>
              <a:pPr/>
              <a:t>‹#›</a:t>
            </a:fld>
            <a:endParaRPr lang="fr-FR" altLang="ja-JP"/>
          </a:p>
        </p:txBody>
      </p:sp>
    </p:spTree>
    <p:extLst>
      <p:ext uri="{BB962C8B-B14F-4D97-AF65-F5344CB8AC3E}">
        <p14:creationId xmlns:p14="http://schemas.microsoft.com/office/powerpoint/2010/main" val="33183619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7"/>
            <a:ext cx="4629150" cy="4873625"/>
          </a:xfrm>
        </p:spPr>
        <p:txBody>
          <a:bodyPr rtlCol="0">
            <a:normAutofit/>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fr-FR" noProof="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600"/>
            </a:lvl1pPr>
            <a:lvl2pPr marL="457196" indent="0">
              <a:buNone/>
              <a:defRPr sz="1400"/>
            </a:lvl2pPr>
            <a:lvl3pPr marL="914391" indent="0">
              <a:buNone/>
              <a:defRPr sz="1200"/>
            </a:lvl3pPr>
            <a:lvl4pPr marL="1371587" indent="0">
              <a:buNone/>
              <a:defRPr sz="1000"/>
            </a:lvl4pPr>
            <a:lvl5pPr marL="1828782" indent="0">
              <a:buNone/>
              <a:defRPr sz="1000"/>
            </a:lvl5pPr>
            <a:lvl6pPr marL="2285978" indent="0">
              <a:buNone/>
              <a:defRPr sz="1000"/>
            </a:lvl6pPr>
            <a:lvl7pPr marL="2743173" indent="0">
              <a:buNone/>
              <a:defRPr sz="1000"/>
            </a:lvl7pPr>
            <a:lvl8pPr marL="3200368" indent="0">
              <a:buNone/>
              <a:defRPr sz="1000"/>
            </a:lvl8pPr>
            <a:lvl9pPr marL="3657563" indent="0">
              <a:buNone/>
              <a:defRPr sz="10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fld id="{77CFA7D1-385B-3A49-B7FC-25109A059561}" type="datetimeFigureOut">
              <a:rPr lang="fr-FR" altLang="ja-JP"/>
              <a:pPr/>
              <a:t>16/12/14</a:t>
            </a:fld>
            <a:endParaRPr lang="fr-FR" altLang="ja-JP"/>
          </a:p>
        </p:txBody>
      </p:sp>
      <p:sp>
        <p:nvSpPr>
          <p:cNvPr id="6" name="Espace réservé du pied de page 4"/>
          <p:cNvSpPr>
            <a:spLocks noGrp="1"/>
          </p:cNvSpPr>
          <p:nvPr>
            <p:ph type="ftr" sz="quarter" idx="11"/>
          </p:nvPr>
        </p:nvSpPr>
        <p:spPr/>
        <p:txBody>
          <a:bodyPr/>
          <a:lstStyle>
            <a:lvl1pPr>
              <a:defRPr/>
            </a:lvl1pPr>
          </a:lstStyle>
          <a:p>
            <a:endParaRPr lang="ja-JP" altLang="en-US"/>
          </a:p>
        </p:txBody>
      </p:sp>
      <p:sp>
        <p:nvSpPr>
          <p:cNvPr id="7" name="Espace réservé du numéro de diapositive 5"/>
          <p:cNvSpPr>
            <a:spLocks noGrp="1"/>
          </p:cNvSpPr>
          <p:nvPr>
            <p:ph type="sldNum" sz="quarter" idx="12"/>
          </p:nvPr>
        </p:nvSpPr>
        <p:spPr/>
        <p:txBody>
          <a:bodyPr/>
          <a:lstStyle>
            <a:lvl1pPr>
              <a:defRPr/>
            </a:lvl1pPr>
          </a:lstStyle>
          <a:p>
            <a:fld id="{D6A61DA8-AA67-6C4D-AF67-7A34882BB2DA}" type="slidenum">
              <a:rPr lang="fr-FR" altLang="ja-JP"/>
              <a:pPr/>
              <a:t>‹#›</a:t>
            </a:fld>
            <a:endParaRPr lang="fr-FR" altLang="ja-JP"/>
          </a:p>
        </p:txBody>
      </p:sp>
    </p:spTree>
    <p:extLst>
      <p:ext uri="{BB962C8B-B14F-4D97-AF65-F5344CB8AC3E}">
        <p14:creationId xmlns:p14="http://schemas.microsoft.com/office/powerpoint/2010/main" val="35602142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1653" y="4800600"/>
            <a:ext cx="5486400" cy="567214"/>
          </a:xfrm>
        </p:spPr>
        <p:txBody>
          <a:bodyPr anchor="b"/>
          <a:lstStyle>
            <a:lvl1pPr algn="l">
              <a:defRPr sz="18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1653" y="612934"/>
            <a:ext cx="5486400" cy="4114800"/>
          </a:xfrm>
        </p:spPr>
        <p:txBody>
          <a:bodyPr/>
          <a:lstStyle>
            <a:lvl1pPr marL="0" indent="0">
              <a:buNone/>
              <a:defRPr sz="2900"/>
            </a:lvl1pPr>
            <a:lvl2pPr marL="411424" indent="0">
              <a:buNone/>
              <a:defRPr sz="2500"/>
            </a:lvl2pPr>
            <a:lvl3pPr marL="822839" indent="0">
              <a:buNone/>
              <a:defRPr sz="2200"/>
            </a:lvl3pPr>
            <a:lvl4pPr marL="1234271" indent="0">
              <a:buNone/>
              <a:defRPr sz="1800"/>
            </a:lvl4pPr>
            <a:lvl5pPr marL="1645689" indent="0">
              <a:buNone/>
              <a:defRPr sz="1800"/>
            </a:lvl5pPr>
            <a:lvl6pPr marL="2057112" indent="0">
              <a:buNone/>
              <a:defRPr sz="1800"/>
            </a:lvl6pPr>
            <a:lvl7pPr marL="2468534" indent="0">
              <a:buNone/>
              <a:defRPr sz="1800"/>
            </a:lvl7pPr>
            <a:lvl8pPr marL="2879957" indent="0">
              <a:buNone/>
              <a:defRPr sz="1800"/>
            </a:lvl8pPr>
            <a:lvl9pPr marL="3291378" indent="0">
              <a:buNone/>
              <a:defRPr sz="1800"/>
            </a:lvl9pPr>
          </a:lstStyle>
          <a:p>
            <a:pPr lvl="0"/>
            <a:endParaRPr lang="ja-JP" altLang="en-US" noProof="0" smtClean="0">
              <a:sym typeface="Arial" charset="0"/>
            </a:endParaRPr>
          </a:p>
        </p:txBody>
      </p:sp>
      <p:sp>
        <p:nvSpPr>
          <p:cNvPr id="4" name="テキスト プレースホルダ 3"/>
          <p:cNvSpPr>
            <a:spLocks noGrp="1"/>
          </p:cNvSpPr>
          <p:nvPr>
            <p:ph type="body" sz="half" idx="2"/>
          </p:nvPr>
        </p:nvSpPr>
        <p:spPr>
          <a:xfrm>
            <a:off x="1791653" y="5367814"/>
            <a:ext cx="5486400" cy="804386"/>
          </a:xfrm>
        </p:spPr>
        <p:txBody>
          <a:bodyPr/>
          <a:lstStyle>
            <a:lvl1pPr marL="0" indent="0">
              <a:buNone/>
              <a:defRPr sz="1300"/>
            </a:lvl1pPr>
            <a:lvl2pPr marL="411424" indent="0">
              <a:buNone/>
              <a:defRPr sz="1100"/>
            </a:lvl2pPr>
            <a:lvl3pPr marL="822839" indent="0">
              <a:buNone/>
              <a:defRPr sz="900"/>
            </a:lvl3pPr>
            <a:lvl4pPr marL="1234271" indent="0">
              <a:buNone/>
              <a:defRPr sz="800"/>
            </a:lvl4pPr>
            <a:lvl5pPr marL="1645689" indent="0">
              <a:buNone/>
              <a:defRPr sz="800"/>
            </a:lvl5pPr>
            <a:lvl6pPr marL="2057112" indent="0">
              <a:buNone/>
              <a:defRPr sz="800"/>
            </a:lvl6pPr>
            <a:lvl7pPr marL="2468534" indent="0">
              <a:buNone/>
              <a:defRPr sz="800"/>
            </a:lvl7pPr>
            <a:lvl8pPr marL="2879957" indent="0">
              <a:buNone/>
              <a:defRPr sz="800"/>
            </a:lvl8pPr>
            <a:lvl9pPr marL="3291378"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391">
              <a:defRPr kumimoji="1" sz="1300" u="sng">
                <a:solidFill>
                  <a:srgbClr val="000000"/>
                </a:solidFill>
                <a:latin typeface="Arial" charset="0"/>
                <a:ea typeface="ＭＳ Ｐゴシック" charset="0"/>
                <a:cs typeface="Gill Sans" charset="0"/>
              </a:defRPr>
            </a:lvl1pPr>
            <a:lvl2pPr marL="742943" indent="-285747">
              <a:defRPr kumimoji="1" sz="2800" u="sng">
                <a:solidFill>
                  <a:schemeClr val="tx1"/>
                </a:solidFill>
                <a:latin typeface="Times New Roman" charset="0"/>
                <a:ea typeface="ＭＳ Ｐゴシック" charset="0"/>
                <a:cs typeface="ＭＳ Ｐゴシック" charset="0"/>
              </a:defRPr>
            </a:lvl2pPr>
            <a:lvl3pPr marL="1142988" indent="-228597">
              <a:defRPr kumimoji="1" sz="2800" u="sng">
                <a:solidFill>
                  <a:schemeClr val="tx1"/>
                </a:solidFill>
                <a:latin typeface="Times New Roman" charset="0"/>
                <a:ea typeface="ＭＳ Ｐゴシック" charset="0"/>
                <a:cs typeface="ＭＳ Ｐゴシック" charset="0"/>
              </a:defRPr>
            </a:lvl3pPr>
            <a:lvl4pPr marL="1600184" indent="-228597">
              <a:defRPr kumimoji="1" sz="2800" u="sng">
                <a:solidFill>
                  <a:schemeClr val="tx1"/>
                </a:solidFill>
                <a:latin typeface="Times New Roman" charset="0"/>
                <a:ea typeface="ＭＳ Ｐゴシック" charset="0"/>
                <a:cs typeface="ＭＳ Ｐゴシック" charset="0"/>
              </a:defRPr>
            </a:lvl4pPr>
            <a:lvl5pPr marL="2057379" indent="-228597">
              <a:defRPr kumimoji="1" sz="2800" u="sng">
                <a:solidFill>
                  <a:schemeClr val="tx1"/>
                </a:solidFill>
                <a:latin typeface="Times New Roman" charset="0"/>
                <a:ea typeface="ＭＳ Ｐゴシック" charset="0"/>
                <a:cs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382CB7B3-0C63-C14A-9803-56043A14CF0E}" type="slidenum">
              <a:rPr lang="en-US" altLang="ja-JP"/>
              <a:pPr>
                <a:defRPr/>
              </a:pPr>
              <a:t>‹#›</a:t>
            </a:fld>
            <a:endParaRPr lang="en-US" altLang="ja-JP"/>
          </a:p>
        </p:txBody>
      </p:sp>
    </p:spTree>
    <p:extLst>
      <p:ext uri="{BB962C8B-B14F-4D97-AF65-F5344CB8AC3E}">
        <p14:creationId xmlns:p14="http://schemas.microsoft.com/office/powerpoint/2010/main" val="10918833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D5B8FF8-EAE8-5E4B-9C3E-6175B5EE312F}" type="datetimeFigureOut">
              <a:rPr lang="fr-FR" altLang="ja-JP"/>
              <a:pPr/>
              <a:t>16/12/14</a:t>
            </a:fld>
            <a:endParaRPr lang="fr-FR" altLang="ja-JP"/>
          </a:p>
        </p:txBody>
      </p:sp>
      <p:sp>
        <p:nvSpPr>
          <p:cNvPr id="5" name="Espace réservé du pied de page 4"/>
          <p:cNvSpPr>
            <a:spLocks noGrp="1"/>
          </p:cNvSpPr>
          <p:nvPr>
            <p:ph type="ftr" sz="quarter" idx="11"/>
          </p:nvPr>
        </p:nvSpPr>
        <p:spPr/>
        <p:txBody>
          <a:bodyPr/>
          <a:lstStyle>
            <a:lvl1pPr>
              <a:defRPr/>
            </a:lvl1pPr>
          </a:lstStyle>
          <a:p>
            <a:endParaRPr lang="ja-JP" altLang="en-US"/>
          </a:p>
        </p:txBody>
      </p:sp>
      <p:sp>
        <p:nvSpPr>
          <p:cNvPr id="6" name="Espace réservé du numéro de diapositive 5"/>
          <p:cNvSpPr>
            <a:spLocks noGrp="1"/>
          </p:cNvSpPr>
          <p:nvPr>
            <p:ph type="sldNum" sz="quarter" idx="12"/>
          </p:nvPr>
        </p:nvSpPr>
        <p:spPr/>
        <p:txBody>
          <a:bodyPr/>
          <a:lstStyle>
            <a:lvl1pPr>
              <a:defRPr/>
            </a:lvl1pPr>
          </a:lstStyle>
          <a:p>
            <a:fld id="{3F0D382E-13B5-A947-87EF-C6CC062AF9BA}" type="slidenum">
              <a:rPr lang="fr-FR" altLang="ja-JP"/>
              <a:pPr/>
              <a:t>‹#›</a:t>
            </a:fld>
            <a:endParaRPr lang="fr-FR" altLang="ja-JP"/>
          </a:p>
        </p:txBody>
      </p:sp>
    </p:spTree>
    <p:extLst>
      <p:ext uri="{BB962C8B-B14F-4D97-AF65-F5344CB8AC3E}">
        <p14:creationId xmlns:p14="http://schemas.microsoft.com/office/powerpoint/2010/main" val="2736279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6"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27C9FE6D-76B1-B241-80EC-AAD31A2671F3}" type="datetimeFigureOut">
              <a:rPr lang="fr-FR" altLang="ja-JP"/>
              <a:pPr/>
              <a:t>16/12/14</a:t>
            </a:fld>
            <a:endParaRPr lang="fr-FR" altLang="ja-JP"/>
          </a:p>
        </p:txBody>
      </p:sp>
      <p:sp>
        <p:nvSpPr>
          <p:cNvPr id="5" name="Espace réservé du pied de page 4"/>
          <p:cNvSpPr>
            <a:spLocks noGrp="1"/>
          </p:cNvSpPr>
          <p:nvPr>
            <p:ph type="ftr" sz="quarter" idx="11"/>
          </p:nvPr>
        </p:nvSpPr>
        <p:spPr/>
        <p:txBody>
          <a:bodyPr/>
          <a:lstStyle>
            <a:lvl1pPr>
              <a:defRPr/>
            </a:lvl1pPr>
          </a:lstStyle>
          <a:p>
            <a:endParaRPr lang="ja-JP" altLang="en-US"/>
          </a:p>
        </p:txBody>
      </p:sp>
      <p:sp>
        <p:nvSpPr>
          <p:cNvPr id="6" name="Espace réservé du numéro de diapositive 5"/>
          <p:cNvSpPr>
            <a:spLocks noGrp="1"/>
          </p:cNvSpPr>
          <p:nvPr>
            <p:ph type="sldNum" sz="quarter" idx="12"/>
          </p:nvPr>
        </p:nvSpPr>
        <p:spPr/>
        <p:txBody>
          <a:bodyPr/>
          <a:lstStyle>
            <a:lvl1pPr>
              <a:defRPr/>
            </a:lvl1pPr>
          </a:lstStyle>
          <a:p>
            <a:fld id="{77BC63F9-8F38-E043-82A4-15B64DFFEB59}" type="slidenum">
              <a:rPr lang="fr-FR" altLang="ja-JP"/>
              <a:pPr/>
              <a:t>‹#›</a:t>
            </a:fld>
            <a:endParaRPr lang="fr-FR" altLang="ja-JP"/>
          </a:p>
        </p:txBody>
      </p:sp>
    </p:spTree>
    <p:extLst>
      <p:ext uri="{BB962C8B-B14F-4D97-AF65-F5344CB8AC3E}">
        <p14:creationId xmlns:p14="http://schemas.microsoft.com/office/powerpoint/2010/main" val="3426669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305"/>
            <a:ext cx="7772400" cy="1470183"/>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38"/>
            <a:ext cx="6400800" cy="1753077"/>
          </a:xfrm>
        </p:spPr>
        <p:txBody>
          <a:bodyPr/>
          <a:lstStyle>
            <a:lvl1pPr marL="0" indent="0" algn="ctr">
              <a:buNone/>
              <a:defRPr/>
            </a:lvl1pPr>
            <a:lvl2pPr marL="411408" indent="0" algn="ctr">
              <a:buNone/>
              <a:defRPr/>
            </a:lvl2pPr>
            <a:lvl3pPr marL="822803" indent="0" algn="ctr">
              <a:buNone/>
              <a:defRPr/>
            </a:lvl3pPr>
            <a:lvl4pPr marL="1234223" indent="0" algn="ctr">
              <a:buNone/>
              <a:defRPr/>
            </a:lvl4pPr>
            <a:lvl5pPr marL="1645622" indent="0" algn="ctr">
              <a:buNone/>
              <a:defRPr/>
            </a:lvl5pPr>
            <a:lvl6pPr marL="2057030" indent="0" algn="ctr">
              <a:buNone/>
              <a:defRPr/>
            </a:lvl6pPr>
            <a:lvl7pPr marL="2468435" indent="0" algn="ctr">
              <a:buNone/>
              <a:defRPr/>
            </a:lvl7pPr>
            <a:lvl8pPr marL="2879842" indent="0" algn="ctr">
              <a:buNone/>
              <a:defRPr/>
            </a:lvl8pPr>
            <a:lvl9pPr marL="3291246" indent="0" algn="ctr">
              <a:buNone/>
              <a:defRPr/>
            </a:lvl9pPr>
          </a:lstStyle>
          <a:p>
            <a:r>
              <a:rPr lang="ja-JP" altLang="en-US" smtClean="0"/>
              <a:t>マスタ サブタイトルの書式設定</a:t>
            </a:r>
            <a:endParaRPr lang="ja-JP" altLang="en-US"/>
          </a:p>
        </p:txBody>
      </p:sp>
      <p:sp>
        <p:nvSpPr>
          <p:cNvPr id="4"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C2C3F09-2CE9-ED4A-9031-A909799B4AA4}" type="slidenum">
              <a:rPr lang="en-US" altLang="ja-JP"/>
              <a:pPr>
                <a:defRPr/>
              </a:pPr>
              <a:t>‹#›</a:t>
            </a:fld>
            <a:endParaRPr lang="en-US" altLang="ja-JP"/>
          </a:p>
        </p:txBody>
      </p:sp>
    </p:spTree>
    <p:extLst>
      <p:ext uri="{BB962C8B-B14F-4D97-AF65-F5344CB8AC3E}">
        <p14:creationId xmlns:p14="http://schemas.microsoft.com/office/powerpoint/2010/main" val="1638120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DFFF0EC5-4357-544C-BD5D-F645B57AC0A9}" type="slidenum">
              <a:rPr lang="en-US" altLang="ja-JP"/>
              <a:pPr>
                <a:defRPr/>
              </a:pPr>
              <a:t>‹#›</a:t>
            </a:fld>
            <a:endParaRPr lang="en-US" altLang="ja-JP"/>
          </a:p>
        </p:txBody>
      </p:sp>
    </p:spTree>
    <p:extLst>
      <p:ext uri="{BB962C8B-B14F-4D97-AF65-F5344CB8AC3E}">
        <p14:creationId xmlns:p14="http://schemas.microsoft.com/office/powerpoint/2010/main" val="22421349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948" y="4406265"/>
            <a:ext cx="7772400" cy="1363028"/>
          </a:xfrm>
        </p:spPr>
        <p:txBody>
          <a:bodyPr anchor="t"/>
          <a:lstStyle>
            <a:lvl1pPr algn="l">
              <a:defRPr sz="36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948" y="2906078"/>
            <a:ext cx="7772400" cy="1500188"/>
          </a:xfrm>
        </p:spPr>
        <p:txBody>
          <a:bodyPr anchor="b"/>
          <a:lstStyle>
            <a:lvl1pPr marL="0" indent="0">
              <a:buNone/>
              <a:defRPr sz="1800"/>
            </a:lvl1pPr>
            <a:lvl2pPr marL="411408" indent="0">
              <a:buNone/>
              <a:defRPr sz="1600"/>
            </a:lvl2pPr>
            <a:lvl3pPr marL="822803" indent="0">
              <a:buNone/>
              <a:defRPr sz="1400"/>
            </a:lvl3pPr>
            <a:lvl4pPr marL="1234223" indent="0">
              <a:buNone/>
              <a:defRPr sz="1300"/>
            </a:lvl4pPr>
            <a:lvl5pPr marL="1645622" indent="0">
              <a:buNone/>
              <a:defRPr sz="1300"/>
            </a:lvl5pPr>
            <a:lvl6pPr marL="2057030" indent="0">
              <a:buNone/>
              <a:defRPr sz="1300"/>
            </a:lvl6pPr>
            <a:lvl7pPr marL="2468435" indent="0">
              <a:buNone/>
              <a:defRPr sz="1300"/>
            </a:lvl7pPr>
            <a:lvl8pPr marL="2879842" indent="0">
              <a:buNone/>
              <a:defRPr sz="1300"/>
            </a:lvl8pPr>
            <a:lvl9pPr marL="3291246" indent="0">
              <a:buNone/>
              <a:defRPr sz="1300"/>
            </a:lvl9pPr>
          </a:lstStyle>
          <a:p>
            <a:pPr lvl="0"/>
            <a:r>
              <a:rPr lang="ja-JP" altLang="en-US" smtClean="0"/>
              <a:t>マスタ テキストの書式設定</a:t>
            </a:r>
          </a:p>
        </p:txBody>
      </p:sp>
      <p:sp>
        <p:nvSpPr>
          <p:cNvPr id="4"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78760A96-EF9D-774A-91AB-AEAACD9B95EA}" type="slidenum">
              <a:rPr lang="en-US" altLang="ja-JP"/>
              <a:pPr>
                <a:defRPr/>
              </a:pPr>
              <a:t>‹#›</a:t>
            </a:fld>
            <a:endParaRPr lang="en-US" altLang="ja-JP"/>
          </a:p>
        </p:txBody>
      </p:sp>
    </p:spTree>
    <p:extLst>
      <p:ext uri="{BB962C8B-B14F-4D97-AF65-F5344CB8AC3E}">
        <p14:creationId xmlns:p14="http://schemas.microsoft.com/office/powerpoint/2010/main" val="2140055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89154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0580" y="1314450"/>
            <a:ext cx="3611880" cy="465201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8F808A00-E7CB-6842-8087-3465763A468B}" type="slidenum">
              <a:rPr lang="en-US" altLang="ja-JP"/>
              <a:pPr>
                <a:defRPr/>
              </a:pPr>
              <a:t>‹#›</a:t>
            </a:fld>
            <a:endParaRPr lang="en-US" altLang="ja-JP"/>
          </a:p>
        </p:txBody>
      </p:sp>
    </p:spTree>
    <p:extLst>
      <p:ext uri="{BB962C8B-B14F-4D97-AF65-F5344CB8AC3E}">
        <p14:creationId xmlns:p14="http://schemas.microsoft.com/office/powerpoint/2010/main" val="17209012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320"/>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8" y="1534478"/>
            <a:ext cx="4040505" cy="640080"/>
          </a:xfrm>
        </p:spPr>
        <p:txBody>
          <a:bodyPr anchor="b"/>
          <a:lstStyle>
            <a:lvl1pPr marL="0" indent="0">
              <a:buNone/>
              <a:defRPr sz="2200" b="1"/>
            </a:lvl1pPr>
            <a:lvl2pPr marL="411408" indent="0">
              <a:buNone/>
              <a:defRPr sz="1800" b="1"/>
            </a:lvl2pPr>
            <a:lvl3pPr marL="822803" indent="0">
              <a:buNone/>
              <a:defRPr sz="1600" b="1"/>
            </a:lvl3pPr>
            <a:lvl4pPr marL="1234223" indent="0">
              <a:buNone/>
              <a:defRPr sz="1400" b="1"/>
            </a:lvl4pPr>
            <a:lvl5pPr marL="1645622" indent="0">
              <a:buNone/>
              <a:defRPr sz="1400" b="1"/>
            </a:lvl5pPr>
            <a:lvl6pPr marL="2057030" indent="0">
              <a:buNone/>
              <a:defRPr sz="1400" b="1"/>
            </a:lvl6pPr>
            <a:lvl7pPr marL="2468435" indent="0">
              <a:buNone/>
              <a:defRPr sz="1400" b="1"/>
            </a:lvl7pPr>
            <a:lvl8pPr marL="2879842" indent="0">
              <a:buNone/>
              <a:defRPr sz="1400" b="1"/>
            </a:lvl8pPr>
            <a:lvl9pPr marL="3291246" indent="0">
              <a:buNone/>
              <a:defRPr sz="14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8" y="217456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4895" y="1534478"/>
            <a:ext cx="4041933" cy="640080"/>
          </a:xfrm>
        </p:spPr>
        <p:txBody>
          <a:bodyPr anchor="b"/>
          <a:lstStyle>
            <a:lvl1pPr marL="0" indent="0">
              <a:buNone/>
              <a:defRPr sz="2200" b="1"/>
            </a:lvl1pPr>
            <a:lvl2pPr marL="411408" indent="0">
              <a:buNone/>
              <a:defRPr sz="1800" b="1"/>
            </a:lvl2pPr>
            <a:lvl3pPr marL="822803" indent="0">
              <a:buNone/>
              <a:defRPr sz="1600" b="1"/>
            </a:lvl3pPr>
            <a:lvl4pPr marL="1234223" indent="0">
              <a:buNone/>
              <a:defRPr sz="1400" b="1"/>
            </a:lvl4pPr>
            <a:lvl5pPr marL="1645622" indent="0">
              <a:buNone/>
              <a:defRPr sz="1400" b="1"/>
            </a:lvl5pPr>
            <a:lvl6pPr marL="2057030" indent="0">
              <a:buNone/>
              <a:defRPr sz="1400" b="1"/>
            </a:lvl6pPr>
            <a:lvl7pPr marL="2468435" indent="0">
              <a:buNone/>
              <a:defRPr sz="1400" b="1"/>
            </a:lvl7pPr>
            <a:lvl8pPr marL="2879842" indent="0">
              <a:buNone/>
              <a:defRPr sz="1400" b="1"/>
            </a:lvl8pPr>
            <a:lvl9pPr marL="3291246" indent="0">
              <a:buNone/>
              <a:defRPr sz="14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4895" y="217456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4F91FAF8-5FDC-CB46-B69E-33836B6F579A}" type="slidenum">
              <a:rPr lang="en-US" altLang="ja-JP"/>
              <a:pPr>
                <a:defRPr/>
              </a:pPr>
              <a:t>‹#›</a:t>
            </a:fld>
            <a:endParaRPr lang="en-US" altLang="ja-JP"/>
          </a:p>
        </p:txBody>
      </p:sp>
    </p:spTree>
    <p:extLst>
      <p:ext uri="{BB962C8B-B14F-4D97-AF65-F5344CB8AC3E}">
        <p14:creationId xmlns:p14="http://schemas.microsoft.com/office/powerpoint/2010/main" val="10569910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DA91FE27-3789-074D-BE15-CB3FEC210E0F}" type="slidenum">
              <a:rPr lang="en-US" altLang="ja-JP"/>
              <a:pPr>
                <a:defRPr/>
              </a:pPr>
              <a:t>‹#›</a:t>
            </a:fld>
            <a:endParaRPr lang="en-US" altLang="ja-JP"/>
          </a:p>
        </p:txBody>
      </p:sp>
    </p:spTree>
    <p:extLst>
      <p:ext uri="{BB962C8B-B14F-4D97-AF65-F5344CB8AC3E}">
        <p14:creationId xmlns:p14="http://schemas.microsoft.com/office/powerpoint/2010/main" val="6861993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4D8B2730-A938-E741-AC01-EECF310BECCF}" type="slidenum">
              <a:rPr lang="en-US" altLang="ja-JP"/>
              <a:pPr>
                <a:defRPr/>
              </a:pPr>
              <a:t>‹#›</a:t>
            </a:fld>
            <a:endParaRPr lang="en-US" altLang="ja-JP"/>
          </a:p>
        </p:txBody>
      </p:sp>
    </p:spTree>
    <p:extLst>
      <p:ext uri="{BB962C8B-B14F-4D97-AF65-F5344CB8AC3E}">
        <p14:creationId xmlns:p14="http://schemas.microsoft.com/office/powerpoint/2010/main" val="50818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2930"/>
            <a:ext cx="3008948" cy="1161573"/>
          </a:xfrm>
        </p:spPr>
        <p:txBody>
          <a:bodyPr anchor="b"/>
          <a:lstStyle>
            <a:lvl1pPr algn="l">
              <a:defRPr sz="18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4470"/>
            <a:ext cx="3008948" cy="4692015"/>
          </a:xfrm>
        </p:spPr>
        <p:txBody>
          <a:bodyPr/>
          <a:lstStyle>
            <a:lvl1pPr marL="0" indent="0">
              <a:buNone/>
              <a:defRPr sz="1300"/>
            </a:lvl1pPr>
            <a:lvl2pPr marL="411408" indent="0">
              <a:buNone/>
              <a:defRPr sz="1100"/>
            </a:lvl2pPr>
            <a:lvl3pPr marL="822803" indent="0">
              <a:buNone/>
              <a:defRPr sz="900"/>
            </a:lvl3pPr>
            <a:lvl4pPr marL="1234223" indent="0">
              <a:buNone/>
              <a:defRPr sz="800"/>
            </a:lvl4pPr>
            <a:lvl5pPr marL="1645622" indent="0">
              <a:buNone/>
              <a:defRPr sz="800"/>
            </a:lvl5pPr>
            <a:lvl6pPr marL="2057030" indent="0">
              <a:buNone/>
              <a:defRPr sz="800"/>
            </a:lvl6pPr>
            <a:lvl7pPr marL="2468435" indent="0">
              <a:buNone/>
              <a:defRPr sz="800"/>
            </a:lvl7pPr>
            <a:lvl8pPr marL="2879842" indent="0">
              <a:buNone/>
              <a:defRPr sz="800"/>
            </a:lvl8pPr>
            <a:lvl9pPr marL="3291246" indent="0">
              <a:buNone/>
              <a:defRPr sz="800"/>
            </a:lvl9pPr>
          </a:lstStyle>
          <a:p>
            <a:pPr lvl="0"/>
            <a:r>
              <a:rPr lang="ja-JP" altLang="en-US" smtClean="0"/>
              <a:t>マスタ テキストの書式設定</a:t>
            </a:r>
          </a:p>
        </p:txBody>
      </p:sp>
      <p:sp>
        <p:nvSpPr>
          <p:cNvPr id="5" name="Text Box 3"/>
          <p:cNvSpPr txBox="1">
            <a:spLocks noGrp="1" noChangeArrowheads="1"/>
          </p:cNvSpPr>
          <p:nvPr>
            <p:ph type="sldNum" sz="quarter" idx="10"/>
          </p:nvPr>
        </p:nvSpPr>
        <p:spPr/>
        <p:txBody>
          <a:bodyPr/>
          <a:lstStyle>
            <a:lvl1pPr algn="l" defTabSz="914355">
              <a:defRPr kumimoji="1" sz="1300" u="sng">
                <a:solidFill>
                  <a:srgbClr val="000000"/>
                </a:solidFill>
                <a:latin typeface="Arial" charset="0"/>
                <a:ea typeface="ＭＳ Ｐゴシック" charset="0"/>
                <a:cs typeface="Gill Sans" charset="0"/>
              </a:defRPr>
            </a:lvl1pPr>
            <a:lvl2pPr marL="742912" indent="-285735">
              <a:defRPr kumimoji="1" sz="2800" u="sng">
                <a:solidFill>
                  <a:schemeClr val="tx1"/>
                </a:solidFill>
                <a:latin typeface="Times New Roman" charset="0"/>
                <a:ea typeface="ＭＳ Ｐゴシック" charset="0"/>
                <a:cs typeface="ＭＳ Ｐゴシック" charset="0"/>
              </a:defRPr>
            </a:lvl2pPr>
            <a:lvl3pPr marL="1142943" indent="-228588">
              <a:defRPr kumimoji="1" sz="2800" u="sng">
                <a:solidFill>
                  <a:schemeClr val="tx1"/>
                </a:solidFill>
                <a:latin typeface="Times New Roman" charset="0"/>
                <a:ea typeface="ＭＳ Ｐゴシック" charset="0"/>
                <a:cs typeface="ＭＳ Ｐゴシック" charset="0"/>
              </a:defRPr>
            </a:lvl3pPr>
            <a:lvl4pPr marL="1600120" indent="-228588">
              <a:defRPr kumimoji="1" sz="2800" u="sng">
                <a:solidFill>
                  <a:schemeClr val="tx1"/>
                </a:solidFill>
                <a:latin typeface="Times New Roman" charset="0"/>
                <a:ea typeface="ＭＳ Ｐゴシック" charset="0"/>
                <a:cs typeface="ＭＳ Ｐゴシック" charset="0"/>
              </a:defRPr>
            </a:lvl4pPr>
            <a:lvl5pPr marL="2057297" indent="-228588">
              <a:defRPr kumimoji="1" sz="2800" u="sng">
                <a:solidFill>
                  <a:schemeClr val="tx1"/>
                </a:solidFill>
                <a:latin typeface="Times New Roman" charset="0"/>
                <a:ea typeface="ＭＳ Ｐゴシック" charset="0"/>
                <a:cs typeface="ＭＳ Ｐゴシック" charset="0"/>
              </a:defRPr>
            </a:lvl5pPr>
            <a:lvl6pPr marL="251447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a:defRPr/>
            </a:pPr>
            <a:fld id="{FBEE0E82-2BBF-CE47-A7D9-84BAF83BA040}" type="slidenum">
              <a:rPr lang="en-US" altLang="ja-JP"/>
              <a:pPr>
                <a:defRPr/>
              </a:pPr>
              <a:t>‹#›</a:t>
            </a:fld>
            <a:endParaRPr lang="en-US" altLang="ja-JP"/>
          </a:p>
        </p:txBody>
      </p:sp>
    </p:spTree>
    <p:extLst>
      <p:ext uri="{BB962C8B-B14F-4D97-AF65-F5344CB8AC3E}">
        <p14:creationId xmlns:p14="http://schemas.microsoft.com/office/powerpoint/2010/main" val="3874857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3" Type="http://schemas.openxmlformats.org/officeDocument/2006/relationships/image" Target="../media/image8.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3.png"/><Relationship Id="rId14" Type="http://schemas.microsoft.com/office/2007/relationships/hdphoto" Target="../media/hdphoto1.wdp"/><Relationship Id="rId15" Type="http://schemas.openxmlformats.org/officeDocument/2006/relationships/image" Target="../media/image4.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slideLayout" Target="../slideLayouts/slideLayout79.xml"/><Relationship Id="rId13"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892176" y="79387"/>
            <a:ext cx="7359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37891" name="Rectangle 2"/>
          <p:cNvSpPr>
            <a:spLocks noGrp="1" noChangeArrowheads="1"/>
          </p:cNvSpPr>
          <p:nvPr>
            <p:ph type="body" idx="1"/>
          </p:nvPr>
        </p:nvSpPr>
        <p:spPr bwMode="auto">
          <a:xfrm>
            <a:off x="892176" y="1314451"/>
            <a:ext cx="73596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7138" y="6623063"/>
            <a:ext cx="239712" cy="252413"/>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lgn="ctr" defTabSz="912804">
              <a:defRPr kumimoji="0" sz="1300" u="none">
                <a:solidFill>
                  <a:srgbClr val="000000"/>
                </a:solidFill>
                <a:latin typeface="Gill Sans" charset="0"/>
                <a:ea typeface="ＭＳ Ｐゴシック" charset="0"/>
                <a:cs typeface="Gill Sans" charset="0"/>
                <a:sym typeface="Gill Sans" charset="0"/>
              </a:defRPr>
            </a:lvl1pPr>
            <a:lvl2pPr marL="742943" indent="-285747" defTabSz="912804">
              <a:defRPr kumimoji="1" sz="2800" u="sng">
                <a:solidFill>
                  <a:schemeClr val="tx1"/>
                </a:solidFill>
                <a:latin typeface="Times New Roman" charset="0"/>
                <a:ea typeface="ＭＳ Ｐゴシック" charset="0"/>
                <a:cs typeface="ＭＳ Ｐゴシック" charset="0"/>
              </a:defRPr>
            </a:lvl2pPr>
            <a:lvl3pPr marL="1142988" indent="-228597" defTabSz="912804">
              <a:defRPr kumimoji="1" sz="2800" u="sng">
                <a:solidFill>
                  <a:schemeClr val="tx1"/>
                </a:solidFill>
                <a:latin typeface="Times New Roman" charset="0"/>
                <a:ea typeface="ＭＳ Ｐゴシック" charset="0"/>
                <a:cs typeface="ＭＳ Ｐゴシック" charset="0"/>
              </a:defRPr>
            </a:lvl3pPr>
            <a:lvl4pPr marL="1600184" indent="-228597" defTabSz="912804">
              <a:defRPr kumimoji="1" sz="2800" u="sng">
                <a:solidFill>
                  <a:schemeClr val="tx1"/>
                </a:solidFill>
                <a:latin typeface="Times New Roman" charset="0"/>
                <a:ea typeface="ＭＳ Ｐゴシック" charset="0"/>
                <a:cs typeface="ＭＳ Ｐゴシック" charset="0"/>
              </a:defRPr>
            </a:lvl4pPr>
            <a:lvl5pPr marL="2057379" indent="-228597" defTabSz="912804">
              <a:defRPr kumimoji="1" sz="2800" u="sng">
                <a:solidFill>
                  <a:schemeClr val="tx1"/>
                </a:solidFill>
                <a:latin typeface="Times New Roman" charset="0"/>
                <a:ea typeface="ＭＳ Ｐゴシック" charset="0"/>
                <a:cs typeface="ＭＳ Ｐゴシック" charset="0"/>
              </a:defRPr>
            </a:lvl5pPr>
            <a:lvl6pPr marL="2514575" indent="-228597" defTabSz="912804"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770" indent="-228597" defTabSz="912804"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966" indent="-228597" defTabSz="912804"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161" indent="-228597" defTabSz="912804"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fontAlgn="base">
              <a:spcBef>
                <a:spcPct val="0"/>
              </a:spcBef>
              <a:spcAft>
                <a:spcPct val="0"/>
              </a:spcAft>
              <a:defRPr/>
            </a:pPr>
            <a:fld id="{5E71157E-5F45-E545-BE48-4421FE62CADD}"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5107503"/>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793"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l" rtl="0" fontAlgn="base">
        <a:spcBef>
          <a:spcPts val="175"/>
        </a:spcBef>
        <a:spcAft>
          <a:spcPct val="0"/>
        </a:spcAft>
        <a:defRPr sz="2200" b="1">
          <a:solidFill>
            <a:schemeClr val="tx1"/>
          </a:solidFill>
          <a:latin typeface="+mj-lt"/>
          <a:ea typeface="+mj-ea"/>
          <a:cs typeface="+mj-cs"/>
          <a:sym typeface="Arial" charset="0"/>
        </a:defRPr>
      </a:lvl1pPr>
      <a:lvl2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24"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3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71"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689"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0823" indent="-227011"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0823" indent="-227011"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0823" indent="-227011"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0823" indent="-227011"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0823" indent="-227011"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46"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72"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690"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114" indent="-228568"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24" rtl="0" eaLnBrk="1" latinLnBrk="0" hangingPunct="1">
        <a:defRPr kumimoji="1" sz="1600" kern="1200">
          <a:solidFill>
            <a:schemeClr val="tx1"/>
          </a:solidFill>
          <a:latin typeface="+mn-lt"/>
          <a:ea typeface="+mn-ea"/>
          <a:cs typeface="+mn-cs"/>
        </a:defRPr>
      </a:lvl1pPr>
      <a:lvl2pPr marL="411424" algn="l" defTabSz="411424" rtl="0" eaLnBrk="1" latinLnBrk="0" hangingPunct="1">
        <a:defRPr kumimoji="1" sz="1600" kern="1200">
          <a:solidFill>
            <a:schemeClr val="tx1"/>
          </a:solidFill>
          <a:latin typeface="+mn-lt"/>
          <a:ea typeface="+mn-ea"/>
          <a:cs typeface="+mn-cs"/>
        </a:defRPr>
      </a:lvl2pPr>
      <a:lvl3pPr marL="822839" algn="l" defTabSz="411424" rtl="0" eaLnBrk="1" latinLnBrk="0" hangingPunct="1">
        <a:defRPr kumimoji="1" sz="1600" kern="1200">
          <a:solidFill>
            <a:schemeClr val="tx1"/>
          </a:solidFill>
          <a:latin typeface="+mn-lt"/>
          <a:ea typeface="+mn-ea"/>
          <a:cs typeface="+mn-cs"/>
        </a:defRPr>
      </a:lvl3pPr>
      <a:lvl4pPr marL="1234271" algn="l" defTabSz="411424" rtl="0" eaLnBrk="1" latinLnBrk="0" hangingPunct="1">
        <a:defRPr kumimoji="1" sz="1600" kern="1200">
          <a:solidFill>
            <a:schemeClr val="tx1"/>
          </a:solidFill>
          <a:latin typeface="+mn-lt"/>
          <a:ea typeface="+mn-ea"/>
          <a:cs typeface="+mn-cs"/>
        </a:defRPr>
      </a:lvl4pPr>
      <a:lvl5pPr marL="1645689" algn="l" defTabSz="411424" rtl="0" eaLnBrk="1" latinLnBrk="0" hangingPunct="1">
        <a:defRPr kumimoji="1" sz="1600" kern="1200">
          <a:solidFill>
            <a:schemeClr val="tx1"/>
          </a:solidFill>
          <a:latin typeface="+mn-lt"/>
          <a:ea typeface="+mn-ea"/>
          <a:cs typeface="+mn-cs"/>
        </a:defRPr>
      </a:lvl5pPr>
      <a:lvl6pPr marL="2057112" algn="l" defTabSz="411424" rtl="0" eaLnBrk="1" latinLnBrk="0" hangingPunct="1">
        <a:defRPr kumimoji="1" sz="1600" kern="1200">
          <a:solidFill>
            <a:schemeClr val="tx1"/>
          </a:solidFill>
          <a:latin typeface="+mn-lt"/>
          <a:ea typeface="+mn-ea"/>
          <a:cs typeface="+mn-cs"/>
        </a:defRPr>
      </a:lvl6pPr>
      <a:lvl7pPr marL="2468534" algn="l" defTabSz="411424" rtl="0" eaLnBrk="1" latinLnBrk="0" hangingPunct="1">
        <a:defRPr kumimoji="1" sz="1600" kern="1200">
          <a:solidFill>
            <a:schemeClr val="tx1"/>
          </a:solidFill>
          <a:latin typeface="+mn-lt"/>
          <a:ea typeface="+mn-ea"/>
          <a:cs typeface="+mn-cs"/>
        </a:defRPr>
      </a:lvl7pPr>
      <a:lvl8pPr marL="2879957" algn="l" defTabSz="411424" rtl="0" eaLnBrk="1" latinLnBrk="0" hangingPunct="1">
        <a:defRPr kumimoji="1" sz="1600" kern="1200">
          <a:solidFill>
            <a:schemeClr val="tx1"/>
          </a:solidFill>
          <a:latin typeface="+mn-lt"/>
          <a:ea typeface="+mn-ea"/>
          <a:cs typeface="+mn-cs"/>
        </a:defRPr>
      </a:lvl8pPr>
      <a:lvl9pPr marL="3291378" algn="l" defTabSz="411424" rtl="0" eaLnBrk="1" latinLnBrk="0" hangingPunct="1">
        <a:defRPr kumimoji="1"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914283"/>
            <a:fld id="{DB4C0D90-859F-4718-BD5E-E1F9F337C4D7}" type="datetimeFigureOut">
              <a:rPr lang="ja-JP" altLang="en-US" smtClean="0">
                <a:solidFill>
                  <a:prstClr val="black">
                    <a:tint val="75000"/>
                  </a:prstClr>
                </a:solidFill>
                <a:latin typeface="Calibri"/>
                <a:ea typeface="ＭＳ Ｐゴシック"/>
              </a:rPr>
              <a:pPr defTabSz="914283"/>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914283"/>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914283"/>
            <a:fld id="{B5CEAC4A-59FC-4002-9BE9-94FE83C1F7BF}" type="slidenum">
              <a:rPr lang="ja-JP" altLang="en-US" smtClean="0">
                <a:solidFill>
                  <a:prstClr val="black">
                    <a:tint val="75000"/>
                  </a:prstClr>
                </a:solidFill>
                <a:latin typeface="Calibri"/>
                <a:ea typeface="ＭＳ Ｐゴシック"/>
              </a:rPr>
              <a:pPr defTabSz="914283"/>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36791399"/>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914283" rtl="0" eaLnBrk="1" latinLnBrk="0" hangingPunct="1">
        <a:spcBef>
          <a:spcPct val="0"/>
        </a:spcBef>
        <a:buNone/>
        <a:defRPr kumimoji="1" sz="4400" kern="1200">
          <a:solidFill>
            <a:schemeClr val="tx1"/>
          </a:solidFill>
          <a:latin typeface="+mj-lt"/>
          <a:ea typeface="+mj-ea"/>
          <a:cs typeface="+mj-cs"/>
        </a:defRPr>
      </a:lvl1pPr>
    </p:titleStyle>
    <p:bodyStyle>
      <a:lvl1pPr marL="342856" indent="-342856" algn="l" defTabSz="914283"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53" indent="-285711" algn="l" defTabSz="914283"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53" indent="-228570" algn="l" defTabSz="914283"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992"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33"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75"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16"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55"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693" indent="-228570" algn="l" defTabSz="914283"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83" rtl="0" eaLnBrk="1" latinLnBrk="0" hangingPunct="1">
        <a:defRPr kumimoji="1" sz="1800" kern="1200">
          <a:solidFill>
            <a:schemeClr val="tx1"/>
          </a:solidFill>
          <a:latin typeface="+mn-lt"/>
          <a:ea typeface="+mn-ea"/>
          <a:cs typeface="+mn-cs"/>
        </a:defRPr>
      </a:lvl1pPr>
      <a:lvl2pPr marL="457142"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5" algn="l" defTabSz="914283" rtl="0" eaLnBrk="1" latinLnBrk="0" hangingPunct="1">
        <a:defRPr kumimoji="1" sz="1800" kern="1200">
          <a:solidFill>
            <a:schemeClr val="tx1"/>
          </a:solidFill>
          <a:latin typeface="+mn-lt"/>
          <a:ea typeface="+mn-ea"/>
          <a:cs typeface="+mn-cs"/>
        </a:defRPr>
      </a:lvl4pPr>
      <a:lvl5pPr marL="1828566" algn="l" defTabSz="914283" rtl="0" eaLnBrk="1" latinLnBrk="0" hangingPunct="1">
        <a:defRPr kumimoji="1" sz="1800" kern="1200">
          <a:solidFill>
            <a:schemeClr val="tx1"/>
          </a:solidFill>
          <a:latin typeface="+mn-lt"/>
          <a:ea typeface="+mn-ea"/>
          <a:cs typeface="+mn-cs"/>
        </a:defRPr>
      </a:lvl5pPr>
      <a:lvl6pPr marL="2285708" algn="l" defTabSz="914283" rtl="0" eaLnBrk="1" latinLnBrk="0" hangingPunct="1">
        <a:defRPr kumimoji="1" sz="1800" kern="1200">
          <a:solidFill>
            <a:schemeClr val="tx1"/>
          </a:solidFill>
          <a:latin typeface="+mn-lt"/>
          <a:ea typeface="+mn-ea"/>
          <a:cs typeface="+mn-cs"/>
        </a:defRPr>
      </a:lvl6pPr>
      <a:lvl7pPr marL="2742849" algn="l" defTabSz="914283" rtl="0" eaLnBrk="1" latinLnBrk="0" hangingPunct="1">
        <a:defRPr kumimoji="1" sz="1800" kern="1200">
          <a:solidFill>
            <a:schemeClr val="tx1"/>
          </a:solidFill>
          <a:latin typeface="+mn-lt"/>
          <a:ea typeface="+mn-ea"/>
          <a:cs typeface="+mn-cs"/>
        </a:defRPr>
      </a:lvl7pPr>
      <a:lvl8pPr marL="3199984" algn="l" defTabSz="914283" rtl="0" eaLnBrk="1" latinLnBrk="0" hangingPunct="1">
        <a:defRPr kumimoji="1" sz="1800" kern="1200">
          <a:solidFill>
            <a:schemeClr val="tx1"/>
          </a:solidFill>
          <a:latin typeface="+mn-lt"/>
          <a:ea typeface="+mn-ea"/>
          <a:cs typeface="+mn-cs"/>
        </a:defRPr>
      </a:lvl8pPr>
      <a:lvl9pPr marL="3657128" algn="l" defTabSz="914283"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タイトル プレースホルダー 1"/>
          <p:cNvSpPr>
            <a:spLocks noGrp="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ctr" anchorCtr="0" compatLnSpc="1">
            <a:prstTxWarp prst="textNoShape">
              <a:avLst/>
            </a:prstTxWarp>
          </a:bodyPr>
          <a:lstStyle/>
          <a:p>
            <a:pPr lvl="0"/>
            <a:r>
              <a:rPr lang="ja-JP" altLang="en-US"/>
              <a:t>マスター タイトルの書式設定</a:t>
            </a:r>
          </a:p>
        </p:txBody>
      </p:sp>
      <p:sp>
        <p:nvSpPr>
          <p:cNvPr id="76803" name="テキスト プレースホルダー 2"/>
          <p:cNvSpPr>
            <a:spLocks noGrp="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7" tIns="45717" rIns="91437" bIns="45717"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521"/>
            <a:ext cx="2133124" cy="364331"/>
          </a:xfrm>
          <a:prstGeom prst="rect">
            <a:avLst/>
          </a:prstGeom>
        </p:spPr>
        <p:txBody>
          <a:bodyPr vert="horz" wrap="square" lIns="91437" tIns="45717" rIns="91437" bIns="45717" numCol="1" anchor="ctr" anchorCtr="0" compatLnSpc="1">
            <a:prstTxWarp prst="textNoShape">
              <a:avLst/>
            </a:prstTxWarp>
          </a:bodyPr>
          <a:lstStyle>
            <a:lvl1pPr algn="l">
              <a:defRPr kumimoji="1" sz="1200">
                <a:solidFill>
                  <a:srgbClr val="898989"/>
                </a:solidFill>
                <a:latin typeface="Calibri" charset="0"/>
                <a:ea typeface="ＭＳ Ｐゴシック" charset="0"/>
                <a:cs typeface="ＭＳ Ｐゴシック" charset="0"/>
              </a:defRPr>
            </a:lvl1pPr>
          </a:lstStyle>
          <a:p>
            <a:pPr defTabSz="914382" fontAlgn="base">
              <a:spcBef>
                <a:spcPct val="0"/>
              </a:spcBef>
              <a:spcAft>
                <a:spcPct val="0"/>
              </a:spcAft>
              <a:defRPr/>
            </a:pPr>
            <a:fld id="{04EAC602-8487-3644-8AB8-DBA3A7BF1A31}" type="datetime1">
              <a:rPr lang="ja-JP" altLang="en-US" smtClean="0">
                <a:sym typeface="Gill Sans" charset="0"/>
              </a:rPr>
              <a:pPr defTabSz="914382" fontAlgn="base">
                <a:spcBef>
                  <a:spcPct val="0"/>
                </a:spcBef>
                <a:spcAft>
                  <a:spcPct val="0"/>
                </a:spcAft>
                <a:defRPr/>
              </a:pPr>
              <a:t>16/12/14</a:t>
            </a:fld>
            <a:endParaRPr lang="ja-JP" altLang="en-US">
              <a:sym typeface="Gill Sans" charset="0"/>
            </a:endParaRPr>
          </a:p>
        </p:txBody>
      </p:sp>
      <p:sp>
        <p:nvSpPr>
          <p:cNvPr id="5" name="フッター プレースホルダー 4"/>
          <p:cNvSpPr>
            <a:spLocks noGrp="1"/>
          </p:cNvSpPr>
          <p:nvPr>
            <p:ph type="ftr" sz="quarter" idx="3"/>
          </p:nvPr>
        </p:nvSpPr>
        <p:spPr>
          <a:xfrm>
            <a:off x="3124682" y="6356521"/>
            <a:ext cx="2894648" cy="364331"/>
          </a:xfrm>
          <a:prstGeom prst="rect">
            <a:avLst/>
          </a:prstGeom>
        </p:spPr>
        <p:txBody>
          <a:bodyPr vert="horz" wrap="square" lIns="91437" tIns="45717" rIns="91437" bIns="45717" numCol="1" anchor="ctr" anchorCtr="0" compatLnSpc="1">
            <a:prstTxWarp prst="textNoShape">
              <a:avLst/>
            </a:prstTxWarp>
          </a:bodyPr>
          <a:lstStyle>
            <a:lvl1pPr>
              <a:defRPr kumimoji="1" sz="1200">
                <a:solidFill>
                  <a:srgbClr val="898989"/>
                </a:solidFill>
                <a:latin typeface="Calibri" charset="0"/>
                <a:ea typeface="ＭＳ Ｐゴシック" charset="0"/>
                <a:cs typeface="ＭＳ Ｐゴシック" charset="0"/>
              </a:defRPr>
            </a:lvl1pPr>
          </a:lstStyle>
          <a:p>
            <a:pPr algn="ctr" defTabSz="914382" fontAlgn="base">
              <a:spcBef>
                <a:spcPct val="0"/>
              </a:spcBef>
              <a:spcAft>
                <a:spcPct val="0"/>
              </a:spcAft>
              <a:defRPr/>
            </a:pPr>
            <a:endParaRPr lang="ja-JP" altLang="en-US">
              <a:sym typeface="Gill Sans" charset="0"/>
            </a:endParaRPr>
          </a:p>
        </p:txBody>
      </p:sp>
      <p:sp>
        <p:nvSpPr>
          <p:cNvPr id="6" name="スライド番号プレースホルダー 5"/>
          <p:cNvSpPr>
            <a:spLocks noGrp="1"/>
          </p:cNvSpPr>
          <p:nvPr>
            <p:ph type="sldNum" sz="quarter" idx="4"/>
          </p:nvPr>
        </p:nvSpPr>
        <p:spPr>
          <a:xfrm>
            <a:off x="6553687" y="6356521"/>
            <a:ext cx="2133123" cy="364331"/>
          </a:xfrm>
          <a:prstGeom prst="rect">
            <a:avLst/>
          </a:prstGeom>
        </p:spPr>
        <p:txBody>
          <a:bodyPr vert="horz" wrap="square" lIns="91437" tIns="45717" rIns="91437" bIns="45717" numCol="1" anchor="ctr" anchorCtr="0" compatLnSpc="1">
            <a:prstTxWarp prst="textNoShape">
              <a:avLst/>
            </a:prstTxWarp>
          </a:bodyPr>
          <a:lstStyle>
            <a:lvl1pPr algn="r">
              <a:defRPr kumimoji="1" sz="1200">
                <a:solidFill>
                  <a:srgbClr val="898989"/>
                </a:solidFill>
                <a:latin typeface="Calibri" charset="0"/>
                <a:ea typeface="ＭＳ Ｐゴシック" charset="0"/>
                <a:cs typeface="ＭＳ Ｐゴシック" charset="0"/>
              </a:defRPr>
            </a:lvl1pPr>
          </a:lstStyle>
          <a:p>
            <a:pPr defTabSz="914382" fontAlgn="base">
              <a:spcBef>
                <a:spcPct val="0"/>
              </a:spcBef>
              <a:spcAft>
                <a:spcPct val="0"/>
              </a:spcAft>
              <a:defRPr/>
            </a:pPr>
            <a:fld id="{A3E29329-7521-D640-9E88-6BC2CEDA1963}" type="slidenum">
              <a:rPr lang="ja-JP" altLang="en-US" smtClean="0">
                <a:sym typeface="Gill Sans" charset="0"/>
              </a:rPr>
              <a:pPr defTabSz="914382" fontAlgn="base">
                <a:spcBef>
                  <a:spcPct val="0"/>
                </a:spcBef>
                <a:spcAft>
                  <a:spcPct val="0"/>
                </a:spcAft>
                <a:defRPr/>
              </a:pPr>
              <a:t>‹#›</a:t>
            </a:fld>
            <a:endParaRPr lang="ja-JP" altLang="en-US">
              <a:sym typeface="Gill Sans" charset="0"/>
            </a:endParaRPr>
          </a:p>
        </p:txBody>
      </p:sp>
    </p:spTree>
    <p:extLst>
      <p:ext uri="{BB962C8B-B14F-4D97-AF65-F5344CB8AC3E}">
        <p14:creationId xmlns:p14="http://schemas.microsoft.com/office/powerpoint/2010/main" val="268641197"/>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5763" rtl="0" fontAlgn="base">
        <a:spcBef>
          <a:spcPct val="0"/>
        </a:spcBef>
        <a:spcAft>
          <a:spcPct val="0"/>
        </a:spcAft>
        <a:defRPr kumimoji="1" sz="4400" kern="1200">
          <a:solidFill>
            <a:schemeClr val="tx1"/>
          </a:solidFill>
          <a:latin typeface="+mj-lt"/>
          <a:ea typeface="ＭＳ Ｐゴシック" charset="-128"/>
          <a:cs typeface="ＭＳ Ｐゴシック" charset="-128"/>
        </a:defRPr>
      </a:lvl1pPr>
      <a:lvl2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11472"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822944"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234415"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645888" algn="ctr" defTabSz="455763"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1465" indent="-341465" algn="l" defTabSz="455763" rtl="0" fontAlgn="base">
        <a:spcBef>
          <a:spcPct val="20000"/>
        </a:spcBef>
        <a:spcAft>
          <a:spcPct val="0"/>
        </a:spcAft>
        <a:buFont typeface="Arial" charset="0"/>
        <a:buChar char="•"/>
        <a:defRPr kumimoji="1" sz="3200" kern="1200">
          <a:solidFill>
            <a:schemeClr val="tx1"/>
          </a:solidFill>
          <a:latin typeface="+mn-lt"/>
          <a:ea typeface="ＭＳ Ｐゴシック" charset="-128"/>
          <a:cs typeface="ＭＳ Ｐゴシック" charset="-128"/>
        </a:defRPr>
      </a:lvl1pPr>
      <a:lvl2pPr marL="741507" indent="-284316" algn="l" defTabSz="455763" rtl="0" fontAlgn="base">
        <a:spcBef>
          <a:spcPct val="20000"/>
        </a:spcBef>
        <a:spcAft>
          <a:spcPct val="0"/>
        </a:spcAft>
        <a:buFont typeface="Arial" charset="0"/>
        <a:buChar char="–"/>
        <a:defRPr kumimoji="1" sz="2800" kern="1200">
          <a:solidFill>
            <a:schemeClr val="tx1"/>
          </a:solidFill>
          <a:latin typeface="+mn-lt"/>
          <a:ea typeface="ＭＳ Ｐゴシック" charset="-128"/>
          <a:cs typeface="+mn-cs"/>
        </a:defRPr>
      </a:lvl2pPr>
      <a:lvl3pPr marL="1141549" indent="-227168" algn="l" defTabSz="455763" rtl="0" fontAlgn="base">
        <a:spcBef>
          <a:spcPct val="20000"/>
        </a:spcBef>
        <a:spcAft>
          <a:spcPct val="0"/>
        </a:spcAft>
        <a:buFont typeface="Arial" charset="0"/>
        <a:buChar char="•"/>
        <a:defRPr kumimoji="1" sz="2400" kern="1200">
          <a:solidFill>
            <a:schemeClr val="tx1"/>
          </a:solidFill>
          <a:latin typeface="+mn-lt"/>
          <a:ea typeface="ＭＳ Ｐゴシック" charset="-128"/>
          <a:cs typeface="+mn-cs"/>
        </a:defRPr>
      </a:lvl3pPr>
      <a:lvl4pPr marL="1598740" indent="-227168" algn="l" defTabSz="45576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4pPr>
      <a:lvl5pPr marL="2055930" indent="-227168" algn="l" defTabSz="455763"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5pPr>
      <a:lvl6pPr marL="2514525"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6pPr>
      <a:lvl7pPr marL="2971711"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7pPr>
      <a:lvl8pPr marL="3428897"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8pPr>
      <a:lvl9pPr marL="3886083" indent="-228593" algn="l" defTabSz="45718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7" rtl="0" eaLnBrk="1" latinLnBrk="0" hangingPunct="1">
        <a:defRPr kumimoji="1" sz="1800" kern="1200">
          <a:solidFill>
            <a:schemeClr val="tx1"/>
          </a:solidFill>
          <a:latin typeface="+mn-lt"/>
          <a:ea typeface="+mn-ea"/>
          <a:cs typeface="+mn-cs"/>
        </a:defRPr>
      </a:lvl1pPr>
      <a:lvl2pPr marL="457187" algn="l" defTabSz="457187" rtl="0" eaLnBrk="1" latinLnBrk="0" hangingPunct="1">
        <a:defRPr kumimoji="1" sz="1800" kern="1200">
          <a:solidFill>
            <a:schemeClr val="tx1"/>
          </a:solidFill>
          <a:latin typeface="+mn-lt"/>
          <a:ea typeface="+mn-ea"/>
          <a:cs typeface="+mn-cs"/>
        </a:defRPr>
      </a:lvl2pPr>
      <a:lvl3pPr marL="914373" algn="l" defTabSz="457187" rtl="0" eaLnBrk="1" latinLnBrk="0" hangingPunct="1">
        <a:defRPr kumimoji="1" sz="1800" kern="1200">
          <a:solidFill>
            <a:schemeClr val="tx1"/>
          </a:solidFill>
          <a:latin typeface="+mn-lt"/>
          <a:ea typeface="+mn-ea"/>
          <a:cs typeface="+mn-cs"/>
        </a:defRPr>
      </a:lvl3pPr>
      <a:lvl4pPr marL="1371560" algn="l" defTabSz="457187" rtl="0" eaLnBrk="1" latinLnBrk="0" hangingPunct="1">
        <a:defRPr kumimoji="1" sz="1800" kern="1200">
          <a:solidFill>
            <a:schemeClr val="tx1"/>
          </a:solidFill>
          <a:latin typeface="+mn-lt"/>
          <a:ea typeface="+mn-ea"/>
          <a:cs typeface="+mn-cs"/>
        </a:defRPr>
      </a:lvl4pPr>
      <a:lvl5pPr marL="1828746" algn="l" defTabSz="457187" rtl="0" eaLnBrk="1" latinLnBrk="0" hangingPunct="1">
        <a:defRPr kumimoji="1" sz="1800" kern="1200">
          <a:solidFill>
            <a:schemeClr val="tx1"/>
          </a:solidFill>
          <a:latin typeface="+mn-lt"/>
          <a:ea typeface="+mn-ea"/>
          <a:cs typeface="+mn-cs"/>
        </a:defRPr>
      </a:lvl5pPr>
      <a:lvl6pPr marL="2285933" algn="l" defTabSz="457187" rtl="0" eaLnBrk="1" latinLnBrk="0" hangingPunct="1">
        <a:defRPr kumimoji="1" sz="1800" kern="1200">
          <a:solidFill>
            <a:schemeClr val="tx1"/>
          </a:solidFill>
          <a:latin typeface="+mn-lt"/>
          <a:ea typeface="+mn-ea"/>
          <a:cs typeface="+mn-cs"/>
        </a:defRPr>
      </a:lvl6pPr>
      <a:lvl7pPr marL="2743119" algn="l" defTabSz="457187" rtl="0" eaLnBrk="1" latinLnBrk="0" hangingPunct="1">
        <a:defRPr kumimoji="1" sz="1800" kern="1200">
          <a:solidFill>
            <a:schemeClr val="tx1"/>
          </a:solidFill>
          <a:latin typeface="+mn-lt"/>
          <a:ea typeface="+mn-ea"/>
          <a:cs typeface="+mn-cs"/>
        </a:defRPr>
      </a:lvl7pPr>
      <a:lvl8pPr marL="3200304" algn="l" defTabSz="457187" rtl="0" eaLnBrk="1" latinLnBrk="0" hangingPunct="1">
        <a:defRPr kumimoji="1" sz="1800" kern="1200">
          <a:solidFill>
            <a:schemeClr val="tx1"/>
          </a:solidFill>
          <a:latin typeface="+mn-lt"/>
          <a:ea typeface="+mn-ea"/>
          <a:cs typeface="+mn-cs"/>
        </a:defRPr>
      </a:lvl8pPr>
      <a:lvl9pPr marL="3657489" algn="l" defTabSz="457187"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タイトル プレースホルダー 1"/>
          <p:cNvSpPr>
            <a:spLocks noGrp="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ja-JP" altLang="en-US" dirty="0"/>
              <a:t>マスター タイトルの書式設定</a:t>
            </a:r>
          </a:p>
        </p:txBody>
      </p:sp>
      <p:sp>
        <p:nvSpPr>
          <p:cNvPr id="76803" name="テキスト プレースホルダー 2"/>
          <p:cNvSpPr>
            <a:spLocks noGrp="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日付プレースホルダー 3"/>
          <p:cNvSpPr>
            <a:spLocks noGrp="1"/>
          </p:cNvSpPr>
          <p:nvPr>
            <p:ph type="dt" sz="half" idx="2"/>
          </p:nvPr>
        </p:nvSpPr>
        <p:spPr>
          <a:xfrm>
            <a:off x="457200" y="6356524"/>
            <a:ext cx="2133124" cy="364331"/>
          </a:xfrm>
          <a:prstGeom prst="rect">
            <a:avLst/>
          </a:prstGeom>
        </p:spPr>
        <p:txBody>
          <a:bodyPr vert="horz" wrap="square" lIns="91436" tIns="45716" rIns="91436" bIns="45716" numCol="1" anchor="ctr" anchorCtr="0" compatLnSpc="1">
            <a:prstTxWarp prst="textNoShape">
              <a:avLst/>
            </a:prstTxWarp>
          </a:bodyPr>
          <a:lstStyle>
            <a:lvl1pPr algn="l">
              <a:defRPr kumimoji="1" sz="1200" b="0" i="0">
                <a:solidFill>
                  <a:srgbClr val="898989"/>
                </a:solidFill>
                <a:latin typeface="Calibri" charset="0"/>
                <a:ea typeface="Hiragino Kaku Gothic Pro W3" charset="-128"/>
                <a:cs typeface="Hiragino Kaku Gothic Pro W3" charset="-128"/>
              </a:defRPr>
            </a:lvl1pPr>
          </a:lstStyle>
          <a:p>
            <a:pPr defTabSz="914328" fontAlgn="base">
              <a:spcBef>
                <a:spcPct val="0"/>
              </a:spcBef>
              <a:spcAft>
                <a:spcPct val="0"/>
              </a:spcAft>
              <a:defRPr/>
            </a:pPr>
            <a:fld id="{04EAC602-8487-3644-8AB8-DBA3A7BF1A31}" type="datetime1">
              <a:rPr lang="ja-JP" altLang="en-US" smtClean="0">
                <a:sym typeface="Gill Sans" charset="0"/>
              </a:rPr>
              <a:pPr defTabSz="914328" fontAlgn="base">
                <a:spcBef>
                  <a:spcPct val="0"/>
                </a:spcBef>
                <a:spcAft>
                  <a:spcPct val="0"/>
                </a:spcAft>
                <a:defRPr/>
              </a:pPr>
              <a:t>16/12/14</a:t>
            </a:fld>
            <a:endParaRPr lang="ja-JP" altLang="en-US" dirty="0">
              <a:sym typeface="Gill Sans" charset="0"/>
            </a:endParaRPr>
          </a:p>
        </p:txBody>
      </p:sp>
      <p:sp>
        <p:nvSpPr>
          <p:cNvPr id="5" name="フッター プレースホルダー 4"/>
          <p:cNvSpPr>
            <a:spLocks noGrp="1"/>
          </p:cNvSpPr>
          <p:nvPr>
            <p:ph type="ftr" sz="quarter" idx="3"/>
          </p:nvPr>
        </p:nvSpPr>
        <p:spPr>
          <a:xfrm>
            <a:off x="3124682" y="6356524"/>
            <a:ext cx="2894648" cy="364331"/>
          </a:xfrm>
          <a:prstGeom prst="rect">
            <a:avLst/>
          </a:prstGeom>
        </p:spPr>
        <p:txBody>
          <a:bodyPr vert="horz" wrap="square" lIns="91436" tIns="45716" rIns="91436" bIns="45716" numCol="1" anchor="ctr" anchorCtr="0" compatLnSpc="1">
            <a:prstTxWarp prst="textNoShape">
              <a:avLst/>
            </a:prstTxWarp>
          </a:bodyPr>
          <a:lstStyle>
            <a:lvl1pPr>
              <a:defRPr kumimoji="1" sz="1200" b="0" i="0">
                <a:solidFill>
                  <a:srgbClr val="898989"/>
                </a:solidFill>
                <a:latin typeface="Calibri" charset="0"/>
                <a:ea typeface="Hiragino Kaku Gothic Pro W3" charset="-128"/>
                <a:cs typeface="Hiragino Kaku Gothic Pro W3" charset="-128"/>
              </a:defRPr>
            </a:lvl1pPr>
          </a:lstStyle>
          <a:p>
            <a:pPr algn="ctr" defTabSz="914328" fontAlgn="base">
              <a:spcBef>
                <a:spcPct val="0"/>
              </a:spcBef>
              <a:spcAft>
                <a:spcPct val="0"/>
              </a:spcAft>
              <a:defRPr/>
            </a:pPr>
            <a:endParaRPr lang="ja-JP" altLang="en-US" dirty="0">
              <a:sym typeface="Gill Sans" charset="0"/>
            </a:endParaRPr>
          </a:p>
        </p:txBody>
      </p:sp>
      <p:sp>
        <p:nvSpPr>
          <p:cNvPr id="6" name="スライド番号プレースホルダー 5"/>
          <p:cNvSpPr>
            <a:spLocks noGrp="1"/>
          </p:cNvSpPr>
          <p:nvPr>
            <p:ph type="sldNum" sz="quarter" idx="4"/>
          </p:nvPr>
        </p:nvSpPr>
        <p:spPr>
          <a:xfrm>
            <a:off x="6553693" y="6356524"/>
            <a:ext cx="2133123" cy="364331"/>
          </a:xfrm>
          <a:prstGeom prst="rect">
            <a:avLst/>
          </a:prstGeom>
        </p:spPr>
        <p:txBody>
          <a:bodyPr vert="horz" wrap="square" lIns="91436" tIns="45716" rIns="91436" bIns="45716" numCol="1" anchor="ctr" anchorCtr="0" compatLnSpc="1">
            <a:prstTxWarp prst="textNoShape">
              <a:avLst/>
            </a:prstTxWarp>
          </a:bodyPr>
          <a:lstStyle>
            <a:lvl1pPr algn="r">
              <a:defRPr kumimoji="1" sz="1200" b="0" i="0">
                <a:solidFill>
                  <a:srgbClr val="898989"/>
                </a:solidFill>
                <a:latin typeface="Calibri" charset="0"/>
                <a:ea typeface="Hiragino Kaku Gothic Pro W3" charset="-128"/>
                <a:cs typeface="Hiragino Kaku Gothic Pro W3" charset="-128"/>
              </a:defRPr>
            </a:lvl1pPr>
          </a:lstStyle>
          <a:p>
            <a:pPr defTabSz="914328" fontAlgn="base">
              <a:spcBef>
                <a:spcPct val="0"/>
              </a:spcBef>
              <a:spcAft>
                <a:spcPct val="0"/>
              </a:spcAft>
              <a:defRPr/>
            </a:pPr>
            <a:fld id="{A3E29329-7521-D640-9E88-6BC2CEDA1963}" type="slidenum">
              <a:rPr lang="ja-JP" altLang="en-US" smtClean="0">
                <a:sym typeface="Gill Sans" charset="0"/>
              </a:rPr>
              <a:pPr defTabSz="914328" fontAlgn="base">
                <a:spcBef>
                  <a:spcPct val="0"/>
                </a:spcBef>
                <a:spcAft>
                  <a:spcPct val="0"/>
                </a:spcAft>
                <a:defRPr/>
              </a:pPr>
              <a:t>‹#›</a:t>
            </a:fld>
            <a:endParaRPr lang="ja-JP" altLang="en-US" dirty="0">
              <a:sym typeface="Gill Sans" charset="0"/>
            </a:endParaRPr>
          </a:p>
        </p:txBody>
      </p:sp>
    </p:spTree>
    <p:extLst>
      <p:ext uri="{BB962C8B-B14F-4D97-AF65-F5344CB8AC3E}">
        <p14:creationId xmlns:p14="http://schemas.microsoft.com/office/powerpoint/2010/main" val="1888015823"/>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5736" rtl="0" fontAlgn="base">
        <a:spcBef>
          <a:spcPct val="0"/>
        </a:spcBef>
        <a:spcAft>
          <a:spcPct val="0"/>
        </a:spcAft>
        <a:defRPr kumimoji="1" sz="4400" b="0" i="0" kern="1200">
          <a:solidFill>
            <a:schemeClr val="tx1"/>
          </a:solidFill>
          <a:latin typeface="+mj-lt"/>
          <a:ea typeface="Hiragino Kaku Gothic Pro W3" charset="-128"/>
          <a:cs typeface="Hiragino Kaku Gothic Pro W3" charset="-128"/>
        </a:defRPr>
      </a:lvl1pPr>
      <a:lvl2pPr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11448"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822893"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234343"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645788" algn="ctr" defTabSz="455736"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1445" indent="-341445" algn="l" defTabSz="455736" rtl="0" fontAlgn="base">
        <a:spcBef>
          <a:spcPct val="20000"/>
        </a:spcBef>
        <a:spcAft>
          <a:spcPct val="0"/>
        </a:spcAft>
        <a:buFont typeface="Arial" charset="0"/>
        <a:buChar char="•"/>
        <a:defRPr kumimoji="1" sz="3200" b="0" i="0" kern="1200">
          <a:solidFill>
            <a:schemeClr val="tx1"/>
          </a:solidFill>
          <a:latin typeface="+mn-lt"/>
          <a:ea typeface="Hiragino Kaku Gothic Pro W3" charset="-128"/>
          <a:cs typeface="Hiragino Kaku Gothic Pro W3" charset="-128"/>
        </a:defRPr>
      </a:lvl1pPr>
      <a:lvl2pPr marL="741462" indent="-284300" algn="l" defTabSz="455736" rtl="0" fontAlgn="base">
        <a:spcBef>
          <a:spcPct val="20000"/>
        </a:spcBef>
        <a:spcAft>
          <a:spcPct val="0"/>
        </a:spcAft>
        <a:buFont typeface="Arial" charset="0"/>
        <a:buChar char="–"/>
        <a:defRPr kumimoji="1" sz="2800" b="0" i="0" kern="1200">
          <a:solidFill>
            <a:schemeClr val="tx1"/>
          </a:solidFill>
          <a:latin typeface="+mn-lt"/>
          <a:ea typeface="Hiragino Kaku Gothic Pro W3" charset="-128"/>
          <a:cs typeface="+mn-cs"/>
        </a:defRPr>
      </a:lvl2pPr>
      <a:lvl3pPr marL="1141482" indent="-227154" algn="l" defTabSz="455736" rtl="0" fontAlgn="base">
        <a:spcBef>
          <a:spcPct val="20000"/>
        </a:spcBef>
        <a:spcAft>
          <a:spcPct val="0"/>
        </a:spcAft>
        <a:buFont typeface="Arial" charset="0"/>
        <a:buChar char="•"/>
        <a:defRPr kumimoji="1" sz="2400" b="0" i="0" kern="1200">
          <a:solidFill>
            <a:schemeClr val="tx1"/>
          </a:solidFill>
          <a:latin typeface="+mn-lt"/>
          <a:ea typeface="Hiragino Kaku Gothic Pro W3" charset="-128"/>
          <a:cs typeface="+mn-cs"/>
        </a:defRPr>
      </a:lvl3pPr>
      <a:lvl4pPr marL="1598644" indent="-227154" algn="l" defTabSz="455736" rtl="0" fontAlgn="base">
        <a:spcBef>
          <a:spcPct val="20000"/>
        </a:spcBef>
        <a:spcAft>
          <a:spcPct val="0"/>
        </a:spcAft>
        <a:buFont typeface="Arial" charset="0"/>
        <a:buChar char="–"/>
        <a:defRPr kumimoji="1" sz="2000" b="0" i="0" kern="1200">
          <a:solidFill>
            <a:schemeClr val="tx1"/>
          </a:solidFill>
          <a:latin typeface="+mn-lt"/>
          <a:ea typeface="Hiragino Kaku Gothic Pro W3" charset="-128"/>
          <a:cs typeface="+mn-cs"/>
        </a:defRPr>
      </a:lvl4pPr>
      <a:lvl5pPr marL="2055807" indent="-227154" algn="l" defTabSz="455736" rtl="0" fontAlgn="base">
        <a:spcBef>
          <a:spcPct val="20000"/>
        </a:spcBef>
        <a:spcAft>
          <a:spcPct val="0"/>
        </a:spcAft>
        <a:buFont typeface="Arial" charset="0"/>
        <a:buChar char="»"/>
        <a:defRPr kumimoji="1" sz="2000" b="0" i="0" kern="1200">
          <a:solidFill>
            <a:schemeClr val="tx1"/>
          </a:solidFill>
          <a:latin typeface="+mn-lt"/>
          <a:ea typeface="Hiragino Kaku Gothic Pro W3" charset="-128"/>
          <a:cs typeface="+mn-cs"/>
        </a:defRPr>
      </a:lvl5pPr>
      <a:lvl6pPr marL="2514375"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6pPr>
      <a:lvl7pPr marL="2971534"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7pPr>
      <a:lvl8pPr marL="3428691"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8pPr>
      <a:lvl9pPr marL="3885849" indent="-228579" algn="l" defTabSz="45716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60" rtl="0" eaLnBrk="1" latinLnBrk="0" hangingPunct="1">
        <a:defRPr kumimoji="1" sz="1800" kern="1200">
          <a:solidFill>
            <a:schemeClr val="tx1"/>
          </a:solidFill>
          <a:latin typeface="+mn-lt"/>
          <a:ea typeface="+mn-ea"/>
          <a:cs typeface="+mn-cs"/>
        </a:defRPr>
      </a:lvl1pPr>
      <a:lvl2pPr marL="457160" algn="l" defTabSz="457160" rtl="0" eaLnBrk="1" latinLnBrk="0" hangingPunct="1">
        <a:defRPr kumimoji="1" sz="1800" kern="1200">
          <a:solidFill>
            <a:schemeClr val="tx1"/>
          </a:solidFill>
          <a:latin typeface="+mn-lt"/>
          <a:ea typeface="+mn-ea"/>
          <a:cs typeface="+mn-cs"/>
        </a:defRPr>
      </a:lvl2pPr>
      <a:lvl3pPr marL="914319" algn="l" defTabSz="457160" rtl="0" eaLnBrk="1" latinLnBrk="0" hangingPunct="1">
        <a:defRPr kumimoji="1" sz="1800" kern="1200">
          <a:solidFill>
            <a:schemeClr val="tx1"/>
          </a:solidFill>
          <a:latin typeface="+mn-lt"/>
          <a:ea typeface="+mn-ea"/>
          <a:cs typeface="+mn-cs"/>
        </a:defRPr>
      </a:lvl3pPr>
      <a:lvl4pPr marL="1371479" algn="l" defTabSz="457160" rtl="0" eaLnBrk="1" latinLnBrk="0" hangingPunct="1">
        <a:defRPr kumimoji="1" sz="1800" kern="1200">
          <a:solidFill>
            <a:schemeClr val="tx1"/>
          </a:solidFill>
          <a:latin typeface="+mn-lt"/>
          <a:ea typeface="+mn-ea"/>
          <a:cs typeface="+mn-cs"/>
        </a:defRPr>
      </a:lvl4pPr>
      <a:lvl5pPr marL="1828638" algn="l" defTabSz="457160" rtl="0" eaLnBrk="1" latinLnBrk="0" hangingPunct="1">
        <a:defRPr kumimoji="1" sz="1800" kern="1200">
          <a:solidFill>
            <a:schemeClr val="tx1"/>
          </a:solidFill>
          <a:latin typeface="+mn-lt"/>
          <a:ea typeface="+mn-ea"/>
          <a:cs typeface="+mn-cs"/>
        </a:defRPr>
      </a:lvl5pPr>
      <a:lvl6pPr marL="2285798" algn="l" defTabSz="457160" rtl="0" eaLnBrk="1" latinLnBrk="0" hangingPunct="1">
        <a:defRPr kumimoji="1" sz="1800" kern="1200">
          <a:solidFill>
            <a:schemeClr val="tx1"/>
          </a:solidFill>
          <a:latin typeface="+mn-lt"/>
          <a:ea typeface="+mn-ea"/>
          <a:cs typeface="+mn-cs"/>
        </a:defRPr>
      </a:lvl6pPr>
      <a:lvl7pPr marL="2742957" algn="l" defTabSz="457160" rtl="0" eaLnBrk="1" latinLnBrk="0" hangingPunct="1">
        <a:defRPr kumimoji="1" sz="1800" kern="1200">
          <a:solidFill>
            <a:schemeClr val="tx1"/>
          </a:solidFill>
          <a:latin typeface="+mn-lt"/>
          <a:ea typeface="+mn-ea"/>
          <a:cs typeface="+mn-cs"/>
        </a:defRPr>
      </a:lvl7pPr>
      <a:lvl8pPr marL="3200112" algn="l" defTabSz="457160" rtl="0" eaLnBrk="1" latinLnBrk="0" hangingPunct="1">
        <a:defRPr kumimoji="1" sz="1800" kern="1200">
          <a:solidFill>
            <a:schemeClr val="tx1"/>
          </a:solidFill>
          <a:latin typeface="+mn-lt"/>
          <a:ea typeface="+mn-ea"/>
          <a:cs typeface="+mn-cs"/>
        </a:defRPr>
      </a:lvl8pPr>
      <a:lvl9pPr marL="3657272" algn="l" defTabSz="45716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8655050" y="6483350"/>
            <a:ext cx="438568" cy="341630"/>
          </a:xfrm>
          <a:prstGeom prst="rect">
            <a:avLst/>
          </a:prstGeom>
          <a:noFill/>
          <a:ln w="9525">
            <a:noFill/>
            <a:miter lim="800000"/>
            <a:headEnd/>
            <a:tailEnd/>
          </a:ln>
          <a:effectLst/>
        </p:spPr>
        <p:txBody>
          <a:bodyPr wrap="none" lIns="91439" tIns="45719" rIns="91439" bIns="45719">
            <a:spAutoFit/>
          </a:bodyPr>
          <a:lstStyle/>
          <a:p>
            <a:pPr defTabSz="914391" fontAlgn="base">
              <a:spcBef>
                <a:spcPct val="0"/>
              </a:spcBef>
              <a:spcAft>
                <a:spcPct val="0"/>
              </a:spcAft>
            </a:pPr>
            <a:fld id="{A5ADAB6F-22AB-48BB-98CC-1DFE83C08E2A}" type="slidenum">
              <a:rPr lang="en-US" altLang="ja-JP" sz="1600">
                <a:solidFill>
                  <a:srgbClr val="000000"/>
                </a:solidFill>
                <a:latin typeface="Helvetica" charset="0"/>
                <a:ea typeface="ＭＳ ゴシック" charset="-128"/>
                <a:cs typeface="Osaka"/>
              </a:rPr>
              <a:pPr defTabSz="914391" fontAlgn="base">
                <a:spcBef>
                  <a:spcPct val="0"/>
                </a:spcBef>
                <a:spcAft>
                  <a:spcPct val="0"/>
                </a:spcAft>
              </a:pPr>
              <a:t>‹#›</a:t>
            </a:fld>
            <a:endParaRPr lang="en-US" altLang="ja-JP" sz="1600">
              <a:solidFill>
                <a:srgbClr val="000000"/>
              </a:solidFill>
              <a:latin typeface="Helvetica" charset="0"/>
              <a:ea typeface="ＭＳ ゴシック" charset="-128"/>
              <a:cs typeface="Osaka"/>
            </a:endParaRPr>
          </a:p>
        </p:txBody>
      </p:sp>
      <p:sp>
        <p:nvSpPr>
          <p:cNvPr id="1034" name="Line 10"/>
          <p:cNvSpPr>
            <a:spLocks noChangeShapeType="1"/>
          </p:cNvSpPr>
          <p:nvPr userDrawn="1"/>
        </p:nvSpPr>
        <p:spPr bwMode="auto">
          <a:xfrm>
            <a:off x="279400" y="876300"/>
            <a:ext cx="7772400" cy="0"/>
          </a:xfrm>
          <a:prstGeom prst="line">
            <a:avLst/>
          </a:prstGeom>
          <a:noFill/>
          <a:ln w="47625">
            <a:solidFill>
              <a:schemeClr val="tx1"/>
            </a:solidFill>
            <a:round/>
            <a:headEnd/>
            <a:tailEnd/>
          </a:ln>
          <a:effectLst/>
        </p:spPr>
        <p:txBody>
          <a:bodyPr wrap="none" lIns="91439" tIns="45719" rIns="91439" bIns="45719" anchor="ctr"/>
          <a:lstStyle/>
          <a:p>
            <a:pPr defTabSz="914391" fontAlgn="base">
              <a:spcBef>
                <a:spcPct val="0"/>
              </a:spcBef>
              <a:spcAft>
                <a:spcPct val="0"/>
              </a:spcAft>
              <a:defRPr/>
            </a:pPr>
            <a:endParaRPr lang="ja-JP" altLang="en-US">
              <a:solidFill>
                <a:srgbClr val="000000"/>
              </a:solidFill>
              <a:latin typeface="Times" charset="0"/>
              <a:ea typeface="ＭＳ ゴシック" charset="-128"/>
              <a:cs typeface="ＭＳ ゴシック" charset="-128"/>
            </a:endParaRPr>
          </a:p>
        </p:txBody>
      </p:sp>
      <p:sp>
        <p:nvSpPr>
          <p:cNvPr id="1035" name="Rectangle 11"/>
          <p:cNvSpPr>
            <a:spLocks noChangeArrowheads="1"/>
          </p:cNvSpPr>
          <p:nvPr userDrawn="1"/>
        </p:nvSpPr>
        <p:spPr bwMode="auto">
          <a:xfrm>
            <a:off x="8051800" y="762001"/>
            <a:ext cx="804826" cy="246219"/>
          </a:xfrm>
          <a:prstGeom prst="rect">
            <a:avLst/>
          </a:prstGeom>
          <a:noFill/>
          <a:ln w="9525">
            <a:noFill/>
            <a:miter lim="800000"/>
            <a:headEnd/>
            <a:tailEnd/>
          </a:ln>
          <a:effectLst/>
        </p:spPr>
        <p:txBody>
          <a:bodyPr wrap="none" lIns="91439" tIns="45719" rIns="91439" bIns="45719">
            <a:spAutoFit/>
          </a:bodyPr>
          <a:lstStyle/>
          <a:p>
            <a:pPr defTabSz="914391" fontAlgn="base">
              <a:spcBef>
                <a:spcPct val="0"/>
              </a:spcBef>
              <a:spcAft>
                <a:spcPct val="0"/>
              </a:spcAft>
              <a:defRPr/>
            </a:pPr>
            <a:r>
              <a:rPr lang="en-US" altLang="ja-JP" sz="1000" b="1">
                <a:solidFill>
                  <a:srgbClr val="000000"/>
                </a:solidFill>
                <a:latin typeface="Helvetica" charset="0"/>
                <a:ea typeface="Osaka" charset="-128"/>
                <a:cs typeface="Osaka"/>
              </a:rPr>
              <a:t>ILE Osaka</a:t>
            </a:r>
          </a:p>
        </p:txBody>
      </p:sp>
      <p:pic>
        <p:nvPicPr>
          <p:cNvPr id="1030" name="Picture 16"/>
          <p:cNvPicPr>
            <a:picLocks noChangeAspect="1" noChangeArrowheads="1"/>
          </p:cNvPicPr>
          <p:nvPr userDrawn="1"/>
        </p:nvPicPr>
        <p:blipFill>
          <a:blip r:embed="rId13"/>
          <a:srcRect/>
          <a:stretch>
            <a:fillRect/>
          </a:stretch>
        </p:blipFill>
        <p:spPr bwMode="auto">
          <a:xfrm>
            <a:off x="8061325" y="292100"/>
            <a:ext cx="739775" cy="488950"/>
          </a:xfrm>
          <a:prstGeom prst="rect">
            <a:avLst/>
          </a:prstGeom>
          <a:noFill/>
          <a:ln w="9525">
            <a:noFill/>
            <a:miter lim="800000"/>
            <a:headEnd/>
            <a:tailEnd/>
          </a:ln>
        </p:spPr>
      </p:pic>
    </p:spTree>
    <p:extLst>
      <p:ext uri="{BB962C8B-B14F-4D97-AF65-F5344CB8AC3E}">
        <p14:creationId xmlns:p14="http://schemas.microsoft.com/office/powerpoint/2010/main" val="1197437273"/>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128"/>
          <a:cs typeface="Osaka" charset="-128"/>
        </a:defRPr>
      </a:lvl2pPr>
      <a:lvl3pPr algn="ctr" rtl="0" fontAlgn="base">
        <a:spcBef>
          <a:spcPct val="0"/>
        </a:spcBef>
        <a:spcAft>
          <a:spcPct val="0"/>
        </a:spcAft>
        <a:defRPr kumimoji="1" sz="4400">
          <a:solidFill>
            <a:schemeClr val="tx2"/>
          </a:solidFill>
          <a:latin typeface="Times" charset="0"/>
          <a:ea typeface="Osaka" charset="-128"/>
          <a:cs typeface="Osaka" charset="-128"/>
        </a:defRPr>
      </a:lvl3pPr>
      <a:lvl4pPr algn="ctr" rtl="0" fontAlgn="base">
        <a:spcBef>
          <a:spcPct val="0"/>
        </a:spcBef>
        <a:spcAft>
          <a:spcPct val="0"/>
        </a:spcAft>
        <a:defRPr kumimoji="1" sz="4400">
          <a:solidFill>
            <a:schemeClr val="tx2"/>
          </a:solidFill>
          <a:latin typeface="Times" charset="0"/>
          <a:ea typeface="Osaka" charset="-128"/>
          <a:cs typeface="Osaka" charset="-128"/>
        </a:defRPr>
      </a:lvl4pPr>
      <a:lvl5pPr algn="ctr" rtl="0" fontAlgn="base">
        <a:spcBef>
          <a:spcPct val="0"/>
        </a:spcBef>
        <a:spcAft>
          <a:spcPct val="0"/>
        </a:spcAft>
        <a:defRPr kumimoji="1" sz="4400">
          <a:solidFill>
            <a:schemeClr val="tx2"/>
          </a:solidFill>
          <a:latin typeface="Times" charset="0"/>
          <a:ea typeface="Osaka" charset="-128"/>
          <a:cs typeface="Osaka" charset="-128"/>
        </a:defRPr>
      </a:lvl5pPr>
      <a:lvl6pPr marL="457196" algn="ctr" rtl="0" fontAlgn="base">
        <a:spcBef>
          <a:spcPct val="0"/>
        </a:spcBef>
        <a:spcAft>
          <a:spcPct val="0"/>
        </a:spcAft>
        <a:defRPr kumimoji="1" sz="4400">
          <a:solidFill>
            <a:schemeClr val="tx2"/>
          </a:solidFill>
          <a:latin typeface="Times" charset="0"/>
          <a:ea typeface="Osaka" charset="-128"/>
          <a:cs typeface="Osaka" charset="-128"/>
        </a:defRPr>
      </a:lvl6pPr>
      <a:lvl7pPr marL="914391" algn="ctr" rtl="0" fontAlgn="base">
        <a:spcBef>
          <a:spcPct val="0"/>
        </a:spcBef>
        <a:spcAft>
          <a:spcPct val="0"/>
        </a:spcAft>
        <a:defRPr kumimoji="1" sz="4400">
          <a:solidFill>
            <a:schemeClr val="tx2"/>
          </a:solidFill>
          <a:latin typeface="Times" charset="0"/>
          <a:ea typeface="Osaka" charset="-128"/>
          <a:cs typeface="Osaka" charset="-128"/>
        </a:defRPr>
      </a:lvl7pPr>
      <a:lvl8pPr marL="1371587" algn="ctr" rtl="0" fontAlgn="base">
        <a:spcBef>
          <a:spcPct val="0"/>
        </a:spcBef>
        <a:spcAft>
          <a:spcPct val="0"/>
        </a:spcAft>
        <a:defRPr kumimoji="1" sz="4400">
          <a:solidFill>
            <a:schemeClr val="tx2"/>
          </a:solidFill>
          <a:latin typeface="Times" charset="0"/>
          <a:ea typeface="Osaka" charset="-128"/>
          <a:cs typeface="Osaka" charset="-128"/>
        </a:defRPr>
      </a:lvl8pPr>
      <a:lvl9pPr marL="1828782" algn="ctr" rtl="0" fontAlgn="base">
        <a:spcBef>
          <a:spcPct val="0"/>
        </a:spcBef>
        <a:spcAft>
          <a:spcPct val="0"/>
        </a:spcAft>
        <a:defRPr kumimoji="1" sz="4400">
          <a:solidFill>
            <a:schemeClr val="tx2"/>
          </a:solidFill>
          <a:latin typeface="Times" charset="0"/>
          <a:ea typeface="Osaka" charset="-128"/>
          <a:cs typeface="Osaka" charset="-128"/>
        </a:defRPr>
      </a:lvl9pPr>
    </p:titleStyle>
    <p:bodyStyle>
      <a:lvl1pPr marL="342896" indent="-342896" algn="l" rtl="0" fontAlgn="base">
        <a:spcBef>
          <a:spcPct val="20000"/>
        </a:spcBef>
        <a:spcAft>
          <a:spcPct val="0"/>
        </a:spcAft>
        <a:buChar char="•"/>
        <a:defRPr kumimoji="1" sz="3200">
          <a:solidFill>
            <a:schemeClr val="tx1"/>
          </a:solidFill>
          <a:latin typeface="+mn-lt"/>
          <a:ea typeface="+mn-ea"/>
          <a:cs typeface="+mn-cs"/>
        </a:defRPr>
      </a:lvl1pPr>
      <a:lvl2pPr marL="742943" indent="-285747" algn="l" rtl="0" fontAlgn="base">
        <a:spcBef>
          <a:spcPct val="20000"/>
        </a:spcBef>
        <a:spcAft>
          <a:spcPct val="0"/>
        </a:spcAft>
        <a:buChar char="–"/>
        <a:defRPr kumimoji="1" sz="2800">
          <a:solidFill>
            <a:schemeClr val="tx1"/>
          </a:solidFill>
          <a:latin typeface="+mn-lt"/>
          <a:ea typeface="+mn-ea"/>
          <a:cs typeface="+mn-cs"/>
        </a:defRPr>
      </a:lvl2pPr>
      <a:lvl3pPr marL="1142988" indent="-228597" algn="l" rtl="0" fontAlgn="base">
        <a:spcBef>
          <a:spcPct val="20000"/>
        </a:spcBef>
        <a:spcAft>
          <a:spcPct val="0"/>
        </a:spcAft>
        <a:buChar char="•"/>
        <a:defRPr kumimoji="1" sz="2400">
          <a:solidFill>
            <a:schemeClr val="tx1"/>
          </a:solidFill>
          <a:latin typeface="+mn-lt"/>
          <a:ea typeface="+mn-ea"/>
          <a:cs typeface="+mn-cs"/>
        </a:defRPr>
      </a:lvl3pPr>
      <a:lvl4pPr marL="1600184" indent="-228597" algn="l" rtl="0" fontAlgn="base">
        <a:spcBef>
          <a:spcPct val="20000"/>
        </a:spcBef>
        <a:spcAft>
          <a:spcPct val="0"/>
        </a:spcAft>
        <a:buChar char="–"/>
        <a:defRPr kumimoji="1" sz="2000">
          <a:solidFill>
            <a:schemeClr val="tx1"/>
          </a:solidFill>
          <a:latin typeface="+mn-lt"/>
          <a:ea typeface="+mn-ea"/>
          <a:cs typeface="+mn-cs"/>
        </a:defRPr>
      </a:lvl4pPr>
      <a:lvl5pPr marL="2057379" indent="-228597" algn="l" rtl="0" fontAlgn="base">
        <a:spcBef>
          <a:spcPct val="20000"/>
        </a:spcBef>
        <a:spcAft>
          <a:spcPct val="0"/>
        </a:spcAft>
        <a:buChar char="»"/>
        <a:defRPr kumimoji="1" sz="2000">
          <a:solidFill>
            <a:schemeClr val="tx1"/>
          </a:solidFill>
          <a:latin typeface="+mn-lt"/>
          <a:ea typeface="+mn-ea"/>
          <a:cs typeface="+mn-cs"/>
        </a:defRPr>
      </a:lvl5pPr>
      <a:lvl6pPr marL="2514575" indent="-228597" algn="l" rtl="0" fontAlgn="base">
        <a:spcBef>
          <a:spcPct val="20000"/>
        </a:spcBef>
        <a:spcAft>
          <a:spcPct val="0"/>
        </a:spcAft>
        <a:buChar char="»"/>
        <a:defRPr kumimoji="1" sz="2000">
          <a:solidFill>
            <a:schemeClr val="tx1"/>
          </a:solidFill>
          <a:latin typeface="+mn-lt"/>
          <a:ea typeface="+mn-ea"/>
          <a:cs typeface="+mn-cs"/>
        </a:defRPr>
      </a:lvl6pPr>
      <a:lvl7pPr marL="2971770" indent="-228597" algn="l" rtl="0" fontAlgn="base">
        <a:spcBef>
          <a:spcPct val="20000"/>
        </a:spcBef>
        <a:spcAft>
          <a:spcPct val="0"/>
        </a:spcAft>
        <a:buChar char="»"/>
        <a:defRPr kumimoji="1" sz="2000">
          <a:solidFill>
            <a:schemeClr val="tx1"/>
          </a:solidFill>
          <a:latin typeface="+mn-lt"/>
          <a:ea typeface="+mn-ea"/>
          <a:cs typeface="+mn-cs"/>
        </a:defRPr>
      </a:lvl7pPr>
      <a:lvl8pPr marL="3428966" indent="-228597" algn="l" rtl="0" fontAlgn="base">
        <a:spcBef>
          <a:spcPct val="20000"/>
        </a:spcBef>
        <a:spcAft>
          <a:spcPct val="0"/>
        </a:spcAft>
        <a:buChar char="»"/>
        <a:defRPr kumimoji="1" sz="2000">
          <a:solidFill>
            <a:schemeClr val="tx1"/>
          </a:solidFill>
          <a:latin typeface="+mn-lt"/>
          <a:ea typeface="+mn-ea"/>
          <a:cs typeface="+mn-cs"/>
        </a:defRPr>
      </a:lvl8pPr>
      <a:lvl9pPr marL="3886161" indent="-228597" algn="l" rtl="0" fontAlgn="base">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196" rtl="0" eaLnBrk="1" latinLnBrk="0" hangingPunct="1">
        <a:defRPr kumimoji="1" sz="1800" kern="1200">
          <a:solidFill>
            <a:schemeClr val="tx1"/>
          </a:solidFill>
          <a:latin typeface="+mn-lt"/>
          <a:ea typeface="+mn-ea"/>
          <a:cs typeface="+mn-cs"/>
        </a:defRPr>
      </a:lvl1pPr>
      <a:lvl2pPr marL="457196" algn="l" defTabSz="457196" rtl="0" eaLnBrk="1" latinLnBrk="0" hangingPunct="1">
        <a:defRPr kumimoji="1" sz="1800" kern="1200">
          <a:solidFill>
            <a:schemeClr val="tx1"/>
          </a:solidFill>
          <a:latin typeface="+mn-lt"/>
          <a:ea typeface="+mn-ea"/>
          <a:cs typeface="+mn-cs"/>
        </a:defRPr>
      </a:lvl2pPr>
      <a:lvl3pPr marL="914391" algn="l" defTabSz="457196" rtl="0" eaLnBrk="1" latinLnBrk="0" hangingPunct="1">
        <a:defRPr kumimoji="1" sz="1800" kern="1200">
          <a:solidFill>
            <a:schemeClr val="tx1"/>
          </a:solidFill>
          <a:latin typeface="+mn-lt"/>
          <a:ea typeface="+mn-ea"/>
          <a:cs typeface="+mn-cs"/>
        </a:defRPr>
      </a:lvl3pPr>
      <a:lvl4pPr marL="1371587" algn="l" defTabSz="457196" rtl="0" eaLnBrk="1" latinLnBrk="0" hangingPunct="1">
        <a:defRPr kumimoji="1" sz="1800" kern="1200">
          <a:solidFill>
            <a:schemeClr val="tx1"/>
          </a:solidFill>
          <a:latin typeface="+mn-lt"/>
          <a:ea typeface="+mn-ea"/>
          <a:cs typeface="+mn-cs"/>
        </a:defRPr>
      </a:lvl4pPr>
      <a:lvl5pPr marL="1828782" algn="l" defTabSz="457196" rtl="0" eaLnBrk="1" latinLnBrk="0" hangingPunct="1">
        <a:defRPr kumimoji="1" sz="1800" kern="1200">
          <a:solidFill>
            <a:schemeClr val="tx1"/>
          </a:solidFill>
          <a:latin typeface="+mn-lt"/>
          <a:ea typeface="+mn-ea"/>
          <a:cs typeface="+mn-cs"/>
        </a:defRPr>
      </a:lvl5pPr>
      <a:lvl6pPr marL="2285978" algn="l" defTabSz="457196" rtl="0" eaLnBrk="1" latinLnBrk="0" hangingPunct="1">
        <a:defRPr kumimoji="1" sz="1800" kern="1200">
          <a:solidFill>
            <a:schemeClr val="tx1"/>
          </a:solidFill>
          <a:latin typeface="+mn-lt"/>
          <a:ea typeface="+mn-ea"/>
          <a:cs typeface="+mn-cs"/>
        </a:defRPr>
      </a:lvl6pPr>
      <a:lvl7pPr marL="2743173" algn="l" defTabSz="457196" rtl="0" eaLnBrk="1" latinLnBrk="0" hangingPunct="1">
        <a:defRPr kumimoji="1" sz="1800" kern="1200">
          <a:solidFill>
            <a:schemeClr val="tx1"/>
          </a:solidFill>
          <a:latin typeface="+mn-lt"/>
          <a:ea typeface="+mn-ea"/>
          <a:cs typeface="+mn-cs"/>
        </a:defRPr>
      </a:lvl7pPr>
      <a:lvl8pPr marL="3200368" algn="l" defTabSz="457196" rtl="0" eaLnBrk="1" latinLnBrk="0" hangingPunct="1">
        <a:defRPr kumimoji="1" sz="1800" kern="1200">
          <a:solidFill>
            <a:schemeClr val="tx1"/>
          </a:solidFill>
          <a:latin typeface="+mn-lt"/>
          <a:ea typeface="+mn-ea"/>
          <a:cs typeface="+mn-cs"/>
        </a:defRPr>
      </a:lvl8pPr>
      <a:lvl9pPr marL="3657563" algn="l" defTabSz="457196"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9" tIns="45719" rIns="91439" bIns="45719"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9" tIns="45719" rIns="91439" bIns="45719"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1" y="6356351"/>
            <a:ext cx="2133600" cy="365125"/>
          </a:xfrm>
          <a:prstGeom prst="rect">
            <a:avLst/>
          </a:prstGeom>
        </p:spPr>
        <p:txBody>
          <a:bodyPr vert="horz" lIns="91439" tIns="45719" rIns="91439" bIns="45719" rtlCol="0" anchor="ctr"/>
          <a:lstStyle>
            <a:lvl1pPr algn="l">
              <a:defRPr sz="1200">
                <a:solidFill>
                  <a:schemeClr val="tx1">
                    <a:tint val="75000"/>
                  </a:schemeClr>
                </a:solidFill>
              </a:defRPr>
            </a:lvl1pPr>
          </a:lstStyle>
          <a:p>
            <a:pPr defTabSz="457196"/>
            <a:fld id="{32F208CE-2660-E244-8192-C838EEE9131F}" type="datetime1">
              <a:rPr lang="ja-JP" altLang="en-US" smtClean="0">
                <a:solidFill>
                  <a:prstClr val="black">
                    <a:tint val="75000"/>
                  </a:prstClr>
                </a:solidFill>
                <a:latin typeface="Calibri"/>
                <a:ea typeface="ＭＳ Ｐゴシック"/>
              </a:rPr>
              <a:pPr defTabSz="457196"/>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1" y="6356351"/>
            <a:ext cx="2895600" cy="365125"/>
          </a:xfrm>
          <a:prstGeom prst="rect">
            <a:avLst/>
          </a:prstGeom>
        </p:spPr>
        <p:txBody>
          <a:bodyPr vert="horz" lIns="91439" tIns="45719" rIns="91439" bIns="45719" rtlCol="0" anchor="ctr"/>
          <a:lstStyle>
            <a:lvl1pPr algn="ctr">
              <a:defRPr sz="1200">
                <a:solidFill>
                  <a:schemeClr val="tx1">
                    <a:tint val="75000"/>
                  </a:schemeClr>
                </a:solidFill>
              </a:defRPr>
            </a:lvl1pPr>
          </a:lstStyle>
          <a:p>
            <a:pPr defTabSz="457196"/>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39" tIns="45719" rIns="91439" bIns="45719" rtlCol="0" anchor="ctr"/>
          <a:lstStyle>
            <a:lvl1pPr algn="r">
              <a:defRPr sz="1200">
                <a:solidFill>
                  <a:schemeClr val="tx1">
                    <a:tint val="75000"/>
                  </a:schemeClr>
                </a:solidFill>
              </a:defRPr>
            </a:lvl1pPr>
          </a:lstStyle>
          <a:p>
            <a:pPr defTabSz="457196"/>
            <a:fld id="{A50C80F0-82AC-FF42-B780-FF186A4104B9}" type="slidenum">
              <a:rPr lang="ja-JP" altLang="en-US" smtClean="0">
                <a:solidFill>
                  <a:prstClr val="black">
                    <a:tint val="75000"/>
                  </a:prstClr>
                </a:solidFill>
                <a:latin typeface="Calibri"/>
                <a:ea typeface="ＭＳ Ｐゴシック"/>
              </a:rPr>
              <a:pPr defTabSz="457196"/>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50404272"/>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hf hdr="0" ftr="0"/>
  <p:txStyles>
    <p:titleStyle>
      <a:lvl1pPr algn="ctr" defTabSz="457196" rtl="0" eaLnBrk="1" latinLnBrk="0" hangingPunct="1">
        <a:spcBef>
          <a:spcPct val="0"/>
        </a:spcBef>
        <a:buNone/>
        <a:defRPr kumimoji="1" sz="4400" kern="1200">
          <a:solidFill>
            <a:schemeClr val="tx1"/>
          </a:solidFill>
          <a:latin typeface="+mj-lt"/>
          <a:ea typeface="+mj-ea"/>
          <a:cs typeface="+mj-cs"/>
        </a:defRPr>
      </a:lvl1pPr>
    </p:titleStyle>
    <p:bodyStyle>
      <a:lvl1pPr marL="342896" indent="-342896" algn="l" defTabSz="457196" rtl="0" eaLnBrk="1" latinLnBrk="0" hangingPunct="1">
        <a:spcBef>
          <a:spcPct val="20000"/>
        </a:spcBef>
        <a:buFont typeface="Arial"/>
        <a:buChar char="•"/>
        <a:defRPr kumimoji="1" sz="3200" kern="1200">
          <a:solidFill>
            <a:schemeClr val="tx1"/>
          </a:solidFill>
          <a:latin typeface="+mn-lt"/>
          <a:ea typeface="+mn-ea"/>
          <a:cs typeface="+mn-cs"/>
        </a:defRPr>
      </a:lvl1pPr>
      <a:lvl2pPr marL="742943" indent="-285747" algn="l" defTabSz="457196" rtl="0" eaLnBrk="1" latinLnBrk="0" hangingPunct="1">
        <a:spcBef>
          <a:spcPct val="20000"/>
        </a:spcBef>
        <a:buFont typeface="Arial"/>
        <a:buChar char="–"/>
        <a:defRPr kumimoji="1" sz="2800" kern="1200">
          <a:solidFill>
            <a:schemeClr val="tx1"/>
          </a:solidFill>
          <a:latin typeface="+mn-lt"/>
          <a:ea typeface="+mn-ea"/>
          <a:cs typeface="+mn-cs"/>
        </a:defRPr>
      </a:lvl2pPr>
      <a:lvl3pPr marL="1142988" indent="-228597" algn="l" defTabSz="457196" rtl="0" eaLnBrk="1" latinLnBrk="0" hangingPunct="1">
        <a:spcBef>
          <a:spcPct val="20000"/>
        </a:spcBef>
        <a:buFont typeface="Arial"/>
        <a:buChar char="•"/>
        <a:defRPr kumimoji="1" sz="2400" kern="1200">
          <a:solidFill>
            <a:schemeClr val="tx1"/>
          </a:solidFill>
          <a:latin typeface="+mn-lt"/>
          <a:ea typeface="+mn-ea"/>
          <a:cs typeface="+mn-cs"/>
        </a:defRPr>
      </a:lvl3pPr>
      <a:lvl4pPr marL="1600184"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4pPr>
      <a:lvl5pPr marL="2057379"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5pPr>
      <a:lvl6pPr marL="2514575"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96" rtl="0" eaLnBrk="1" latinLnBrk="0" hangingPunct="1">
        <a:defRPr kumimoji="1" sz="1800" kern="1200">
          <a:solidFill>
            <a:schemeClr val="tx1"/>
          </a:solidFill>
          <a:latin typeface="+mn-lt"/>
          <a:ea typeface="+mn-ea"/>
          <a:cs typeface="+mn-cs"/>
        </a:defRPr>
      </a:lvl1pPr>
      <a:lvl2pPr marL="457196" algn="l" defTabSz="457196" rtl="0" eaLnBrk="1" latinLnBrk="0" hangingPunct="1">
        <a:defRPr kumimoji="1" sz="1800" kern="1200">
          <a:solidFill>
            <a:schemeClr val="tx1"/>
          </a:solidFill>
          <a:latin typeface="+mn-lt"/>
          <a:ea typeface="+mn-ea"/>
          <a:cs typeface="+mn-cs"/>
        </a:defRPr>
      </a:lvl2pPr>
      <a:lvl3pPr marL="914391" algn="l" defTabSz="457196" rtl="0" eaLnBrk="1" latinLnBrk="0" hangingPunct="1">
        <a:defRPr kumimoji="1" sz="1800" kern="1200">
          <a:solidFill>
            <a:schemeClr val="tx1"/>
          </a:solidFill>
          <a:latin typeface="+mn-lt"/>
          <a:ea typeface="+mn-ea"/>
          <a:cs typeface="+mn-cs"/>
        </a:defRPr>
      </a:lvl3pPr>
      <a:lvl4pPr marL="1371587" algn="l" defTabSz="457196" rtl="0" eaLnBrk="1" latinLnBrk="0" hangingPunct="1">
        <a:defRPr kumimoji="1" sz="1800" kern="1200">
          <a:solidFill>
            <a:schemeClr val="tx1"/>
          </a:solidFill>
          <a:latin typeface="+mn-lt"/>
          <a:ea typeface="+mn-ea"/>
          <a:cs typeface="+mn-cs"/>
        </a:defRPr>
      </a:lvl4pPr>
      <a:lvl5pPr marL="1828782" algn="l" defTabSz="457196" rtl="0" eaLnBrk="1" latinLnBrk="0" hangingPunct="1">
        <a:defRPr kumimoji="1" sz="1800" kern="1200">
          <a:solidFill>
            <a:schemeClr val="tx1"/>
          </a:solidFill>
          <a:latin typeface="+mn-lt"/>
          <a:ea typeface="+mn-ea"/>
          <a:cs typeface="+mn-cs"/>
        </a:defRPr>
      </a:lvl5pPr>
      <a:lvl6pPr marL="2285978" algn="l" defTabSz="457196" rtl="0" eaLnBrk="1" latinLnBrk="0" hangingPunct="1">
        <a:defRPr kumimoji="1" sz="1800" kern="1200">
          <a:solidFill>
            <a:schemeClr val="tx1"/>
          </a:solidFill>
          <a:latin typeface="+mn-lt"/>
          <a:ea typeface="+mn-ea"/>
          <a:cs typeface="+mn-cs"/>
        </a:defRPr>
      </a:lvl6pPr>
      <a:lvl7pPr marL="2743173" algn="l" defTabSz="457196" rtl="0" eaLnBrk="1" latinLnBrk="0" hangingPunct="1">
        <a:defRPr kumimoji="1" sz="1800" kern="1200">
          <a:solidFill>
            <a:schemeClr val="tx1"/>
          </a:solidFill>
          <a:latin typeface="+mn-lt"/>
          <a:ea typeface="+mn-ea"/>
          <a:cs typeface="+mn-cs"/>
        </a:defRPr>
      </a:lvl7pPr>
      <a:lvl8pPr marL="3200368" algn="l" defTabSz="457196" rtl="0" eaLnBrk="1" latinLnBrk="0" hangingPunct="1">
        <a:defRPr kumimoji="1" sz="1800" kern="1200">
          <a:solidFill>
            <a:schemeClr val="tx1"/>
          </a:solidFill>
          <a:latin typeface="+mn-lt"/>
          <a:ea typeface="+mn-ea"/>
          <a:cs typeface="+mn-cs"/>
        </a:defRPr>
      </a:lvl8pPr>
      <a:lvl9pPr marL="3657563" algn="l" defTabSz="45719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439" tIns="45719" rIns="0" bIns="45719" rtlCol="0" anchor="ctr"/>
          <a:lstStyle/>
          <a:p>
            <a:pPr algn="ctr" defTabSz="457196"/>
            <a:endParaRPr kumimoji="0" lang="en-US" dirty="0">
              <a:solidFill>
                <a:prstClr val="white"/>
              </a:solidFill>
              <a:latin typeface="Arial"/>
            </a:endParaRP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tIns="45719" rIns="45719" bIns="45719" rtlCol="0" anchor="ctr" anchorCtr="0">
            <a:noAutofit/>
            <a:scene3d>
              <a:camera prst="orthographicFront"/>
              <a:lightRig rig="threePt" dir="t">
                <a:rot lat="0" lon="0" rev="4800000"/>
              </a:lightRig>
            </a:scene3d>
            <a:sp3d prstMaterial="matte"/>
          </a:body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457200" y="1441525"/>
            <a:ext cx="8229600" cy="4906889"/>
          </a:xfrm>
          <a:prstGeom prst="rect">
            <a:avLst/>
          </a:prstGeom>
        </p:spPr>
        <p:txBody>
          <a:bodyPr vert="horz" lIns="0" tIns="0" rIns="0" bIns="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9" tIns="45719" rIns="91439" bIns="45719" rtlCol="0" anchor="ctr"/>
          <a:lstStyle/>
          <a:p>
            <a:pPr algn="ctr" defTabSz="457196"/>
            <a:endParaRPr kumimoji="0" lang="en-US" dirty="0">
              <a:solidFill>
                <a:prstClr val="white"/>
              </a:solidFill>
              <a:latin typeface="Arial"/>
            </a:endParaRPr>
          </a:p>
        </p:txBody>
      </p:sp>
      <p:sp>
        <p:nvSpPr>
          <p:cNvPr id="14" name="TextBox 13"/>
          <p:cNvSpPr txBox="1"/>
          <p:nvPr/>
        </p:nvSpPr>
        <p:spPr>
          <a:xfrm>
            <a:off x="484953" y="6698647"/>
            <a:ext cx="873871" cy="92333"/>
          </a:xfrm>
          <a:prstGeom prst="rect">
            <a:avLst/>
          </a:prstGeom>
          <a:noFill/>
        </p:spPr>
        <p:txBody>
          <a:bodyPr wrap="square" lIns="0" tIns="0" rIns="0" bIns="0" rtlCol="0" anchor="b" anchorCtr="0">
            <a:spAutoFit/>
          </a:bodyPr>
          <a:lstStyle/>
          <a:p>
            <a:pPr defTabSz="457196"/>
            <a:r>
              <a:rPr kumimoji="0" lang="en-US" sz="600" dirty="0" smtClean="0">
                <a:solidFill>
                  <a:prstClr val="black"/>
                </a:solidFill>
                <a:latin typeface="Arial"/>
                <a:cs typeface="Arial"/>
              </a:rPr>
              <a:t>LLNL-PRES-xxxxxx</a:t>
            </a:r>
          </a:p>
        </p:txBody>
      </p:sp>
      <p:sp>
        <p:nvSpPr>
          <p:cNvPr id="19" name="Slide Number Placeholder 7"/>
          <p:cNvSpPr txBox="1">
            <a:spLocks/>
          </p:cNvSpPr>
          <p:nvPr/>
        </p:nvSpPr>
        <p:spPr>
          <a:xfrm>
            <a:off x="8826124" y="6403252"/>
            <a:ext cx="317877" cy="454747"/>
          </a:xfrm>
          <a:prstGeom prst="rect">
            <a:avLst/>
          </a:prstGeom>
        </p:spPr>
        <p:txBody>
          <a:bodyPr lIns="91439" tIns="45719" rIns="45719" bIns="45719" anchor="ctr" anchorCtr="0"/>
          <a:lstStyle/>
          <a:p>
            <a:pPr algn="r" defTabSz="457196">
              <a:defRPr/>
            </a:pPr>
            <a:fld id="{EAD690BD-BADF-4FBD-97E7-557E707EBBB2}" type="slidenum">
              <a:rPr kumimoji="0" lang="en-US" sz="1000" smtClean="0">
                <a:solidFill>
                  <a:prstClr val="black">
                    <a:lumMod val="65000"/>
                    <a:lumOff val="35000"/>
                  </a:prstClr>
                </a:solidFill>
                <a:latin typeface="Calibri" panose="020F0502020204030204" pitchFamily="34" charset="0"/>
                <a:cs typeface="Calibri" panose="020F0502020204030204" pitchFamily="34" charset="0"/>
              </a:rPr>
              <a:pPr algn="r" defTabSz="457196">
                <a:defRPr/>
              </a:pPr>
              <a:t>‹#›</a:t>
            </a:fld>
            <a:endParaRPr kumimoji="0" lang="en-US" sz="1000" dirty="0">
              <a:solidFill>
                <a:prstClr val="black">
                  <a:lumMod val="65000"/>
                  <a:lumOff val="35000"/>
                </a:prstClr>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6059"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3">
            <a:alphaModFix/>
            <a:extLst>
              <a:ext uri="{BEBA8EAE-BF5A-486C-A8C5-ECC9F3942E4B}">
                <a14:imgProps xmlns:a14="http://schemas.microsoft.com/office/drawing/2010/main">
                  <a14:imgLayer r:embed="rId14">
                    <a14:imgEffect>
                      <a14:saturation sat="87000"/>
                    </a14:imgEffect>
                  </a14:imgLayer>
                </a14:imgProps>
              </a:ext>
              <a:ext uri="{28A0092B-C50C-407E-A947-70E740481C1C}">
                <a14:useLocalDpi xmlns:a14="http://schemas.microsoft.com/office/drawing/2010/main" val="0"/>
              </a:ext>
            </a:extLst>
          </a:blip>
          <a:stretch>
            <a:fillRect/>
          </a:stretch>
        </p:blipFill>
        <p:spPr>
          <a:xfrm>
            <a:off x="7905268" y="6449399"/>
            <a:ext cx="1012806" cy="390396"/>
          </a:xfrm>
          <a:prstGeom prst="rect">
            <a:avLst/>
          </a:prstGeom>
        </p:spPr>
      </p:pic>
      <p:pic>
        <p:nvPicPr>
          <p:cNvPr id="17" name="Picture 16" descr="lab_icon_text_no_background_rgb.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429" y="6496328"/>
            <a:ext cx="2731791" cy="278643"/>
          </a:xfrm>
          <a:prstGeom prst="rect">
            <a:avLst/>
          </a:prstGeom>
        </p:spPr>
      </p:pic>
    </p:spTree>
    <p:extLst>
      <p:ext uri="{BB962C8B-B14F-4D97-AF65-F5344CB8AC3E}">
        <p14:creationId xmlns:p14="http://schemas.microsoft.com/office/powerpoint/2010/main" val="3009596866"/>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47" indent="-228597"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44" indent="-285747"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092" indent="-171448"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690" indent="-171448"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287" indent="-171448" algn="l" rtl="0" eaLnBrk="1" latinLnBrk="0" hangingPunct="1">
        <a:spcBef>
          <a:spcPts val="0"/>
        </a:spcBef>
        <a:spcAft>
          <a:spcPts val="0"/>
        </a:spcAft>
        <a:buClrTx/>
        <a:buFont typeface="Arial"/>
        <a:buChar char="•"/>
        <a:tabLst>
          <a:tab pos="1200138"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16" indent="-182878"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782" indent="-182878"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47" indent="-182878"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14" indent="-182878"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6" algn="l" rtl="0" eaLnBrk="1" latinLnBrk="0" hangingPunct="1">
        <a:defRPr kumimoji="0" kern="1200">
          <a:solidFill>
            <a:schemeClr val="tx1"/>
          </a:solidFill>
          <a:latin typeface="+mn-lt"/>
          <a:ea typeface="+mn-ea"/>
          <a:cs typeface="+mn-cs"/>
        </a:defRPr>
      </a:lvl2pPr>
      <a:lvl3pPr marL="914391"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8" algn="l" rtl="0" eaLnBrk="1" latinLnBrk="0" hangingPunct="1">
        <a:defRPr kumimoji="0" kern="1200">
          <a:solidFill>
            <a:schemeClr val="tx1"/>
          </a:solidFill>
          <a:latin typeface="+mn-lt"/>
          <a:ea typeface="+mn-ea"/>
          <a:cs typeface="+mn-cs"/>
        </a:defRPr>
      </a:lvl6pPr>
      <a:lvl7pPr marL="2743173"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3"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685801"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lvl1pPr>
              <a:defRPr sz="1400" u="none"/>
            </a:lvl1pPr>
          </a:lstStyle>
          <a:p>
            <a:pPr defTabSz="914391" fontAlgn="base">
              <a:spcBef>
                <a:spcPct val="0"/>
              </a:spcBef>
              <a:spcAft>
                <a:spcPct val="0"/>
              </a:spcAft>
              <a:defRPr/>
            </a:pPr>
            <a:endParaRPr lang="en-US" altLang="ja-JP">
              <a:solidFill>
                <a:srgbClr val="000000"/>
              </a:solidFill>
              <a:latin typeface="Times New Roman"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lvl1pPr algn="ctr">
              <a:defRPr sz="1400" u="none"/>
            </a:lvl1pPr>
          </a:lstStyle>
          <a:p>
            <a:pPr defTabSz="914391" fontAlgn="base">
              <a:spcBef>
                <a:spcPct val="0"/>
              </a:spcBef>
              <a:spcAft>
                <a:spcPct val="0"/>
              </a:spcAft>
              <a:defRPr/>
            </a:pPr>
            <a:endParaRPr lang="en-US" altLang="ja-JP">
              <a:solidFill>
                <a:srgbClr val="000000"/>
              </a:solidFill>
              <a:latin typeface="Times New Roman"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lvl1pPr algn="r">
              <a:defRPr sz="1400" u="none"/>
            </a:lvl1pPr>
          </a:lstStyle>
          <a:p>
            <a:pPr defTabSz="914391" fontAlgn="base">
              <a:spcBef>
                <a:spcPct val="0"/>
              </a:spcBef>
              <a:spcAft>
                <a:spcPct val="0"/>
              </a:spcAft>
              <a:defRPr/>
            </a:pPr>
            <a:fld id="{8960BB00-C79C-D84A-9D64-B2F9725F210B}" type="slidenum">
              <a:rPr lang="en-US" altLang="ja-JP" smtClean="0">
                <a:solidFill>
                  <a:srgbClr val="000000"/>
                </a:solidFill>
                <a:latin typeface="Times New Roman" charset="0"/>
                <a:ea typeface="ＭＳ Ｐゴシック" charset="0"/>
                <a:cs typeface="ＭＳ Ｐゴシック" charset="0"/>
              </a:rPr>
              <a:pPr defTabSz="914391" fontAlgn="base">
                <a:spcBef>
                  <a:spcPct val="0"/>
                </a:spcBef>
                <a:spcAft>
                  <a:spcPct val="0"/>
                </a:spcAft>
                <a:defRPr/>
              </a:pPr>
              <a:t>‹#›</a:t>
            </a:fld>
            <a:endParaRPr lang="en-US" altLang="ja-JP">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8715494"/>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196"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391"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587"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782" algn="ctr" rtl="0" fontAlgn="base">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896" indent="-342896" algn="l" rtl="0" fontAlgn="base">
        <a:spcBef>
          <a:spcPct val="20000"/>
        </a:spcBef>
        <a:spcAft>
          <a:spcPct val="0"/>
        </a:spcAft>
        <a:buChar char="•"/>
        <a:defRPr kumimoji="1" sz="3200">
          <a:solidFill>
            <a:schemeClr val="tx1"/>
          </a:solidFill>
          <a:latin typeface="+mn-lt"/>
          <a:ea typeface="+mn-ea"/>
          <a:cs typeface="+mn-cs"/>
        </a:defRPr>
      </a:lvl1pPr>
      <a:lvl2pPr marL="742943" indent="-285747" algn="l" rtl="0" fontAlgn="base">
        <a:spcBef>
          <a:spcPct val="20000"/>
        </a:spcBef>
        <a:spcAft>
          <a:spcPct val="0"/>
        </a:spcAft>
        <a:buChar char="–"/>
        <a:defRPr kumimoji="1" sz="2800">
          <a:solidFill>
            <a:schemeClr val="tx1"/>
          </a:solidFill>
          <a:latin typeface="+mn-lt"/>
          <a:ea typeface="+mn-ea"/>
        </a:defRPr>
      </a:lvl2pPr>
      <a:lvl3pPr marL="1142988" indent="-228597" algn="l" rtl="0" fontAlgn="base">
        <a:spcBef>
          <a:spcPct val="20000"/>
        </a:spcBef>
        <a:spcAft>
          <a:spcPct val="0"/>
        </a:spcAft>
        <a:buChar char="•"/>
        <a:defRPr kumimoji="1" sz="2400">
          <a:solidFill>
            <a:schemeClr val="tx1"/>
          </a:solidFill>
          <a:latin typeface="+mn-lt"/>
          <a:ea typeface="+mn-ea"/>
        </a:defRPr>
      </a:lvl3pPr>
      <a:lvl4pPr marL="1600184" indent="-228597" algn="l" rtl="0" fontAlgn="base">
        <a:spcBef>
          <a:spcPct val="20000"/>
        </a:spcBef>
        <a:spcAft>
          <a:spcPct val="0"/>
        </a:spcAft>
        <a:buChar char="–"/>
        <a:defRPr kumimoji="1" sz="2000">
          <a:solidFill>
            <a:schemeClr val="tx1"/>
          </a:solidFill>
          <a:latin typeface="+mn-lt"/>
          <a:ea typeface="+mn-ea"/>
        </a:defRPr>
      </a:lvl4pPr>
      <a:lvl5pPr marL="2057379" indent="-228597" algn="l" rtl="0" fontAlgn="base">
        <a:spcBef>
          <a:spcPct val="20000"/>
        </a:spcBef>
        <a:spcAft>
          <a:spcPct val="0"/>
        </a:spcAft>
        <a:buChar char="»"/>
        <a:defRPr kumimoji="1" sz="2000">
          <a:solidFill>
            <a:schemeClr val="tx1"/>
          </a:solidFill>
          <a:latin typeface="+mn-lt"/>
          <a:ea typeface="+mn-ea"/>
        </a:defRPr>
      </a:lvl5pPr>
      <a:lvl6pPr marL="2514575" indent="-228597" algn="l" rtl="0" fontAlgn="base">
        <a:spcBef>
          <a:spcPct val="20000"/>
        </a:spcBef>
        <a:spcAft>
          <a:spcPct val="0"/>
        </a:spcAft>
        <a:buChar char="»"/>
        <a:defRPr kumimoji="1" sz="2000">
          <a:solidFill>
            <a:schemeClr val="tx1"/>
          </a:solidFill>
          <a:latin typeface="+mn-lt"/>
          <a:ea typeface="+mn-ea"/>
        </a:defRPr>
      </a:lvl6pPr>
      <a:lvl7pPr marL="2971770" indent="-228597" algn="l" rtl="0" fontAlgn="base">
        <a:spcBef>
          <a:spcPct val="20000"/>
        </a:spcBef>
        <a:spcAft>
          <a:spcPct val="0"/>
        </a:spcAft>
        <a:buChar char="»"/>
        <a:defRPr kumimoji="1" sz="2000">
          <a:solidFill>
            <a:schemeClr val="tx1"/>
          </a:solidFill>
          <a:latin typeface="+mn-lt"/>
          <a:ea typeface="+mn-ea"/>
        </a:defRPr>
      </a:lvl7pPr>
      <a:lvl8pPr marL="3428966" indent="-228597" algn="l" rtl="0" fontAlgn="base">
        <a:spcBef>
          <a:spcPct val="20000"/>
        </a:spcBef>
        <a:spcAft>
          <a:spcPct val="0"/>
        </a:spcAft>
        <a:buChar char="»"/>
        <a:defRPr kumimoji="1" sz="2000">
          <a:solidFill>
            <a:schemeClr val="tx1"/>
          </a:solidFill>
          <a:latin typeface="+mn-lt"/>
          <a:ea typeface="+mn-ea"/>
        </a:defRPr>
      </a:lvl8pPr>
      <a:lvl9pPr marL="3886161" indent="-228597"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196" rtl="0" eaLnBrk="1" latinLnBrk="0" hangingPunct="1">
        <a:defRPr kumimoji="1" sz="1800" kern="1200">
          <a:solidFill>
            <a:schemeClr val="tx1"/>
          </a:solidFill>
          <a:latin typeface="+mn-lt"/>
          <a:ea typeface="+mn-ea"/>
          <a:cs typeface="+mn-cs"/>
        </a:defRPr>
      </a:lvl1pPr>
      <a:lvl2pPr marL="457196" algn="l" defTabSz="457196" rtl="0" eaLnBrk="1" latinLnBrk="0" hangingPunct="1">
        <a:defRPr kumimoji="1" sz="1800" kern="1200">
          <a:solidFill>
            <a:schemeClr val="tx1"/>
          </a:solidFill>
          <a:latin typeface="+mn-lt"/>
          <a:ea typeface="+mn-ea"/>
          <a:cs typeface="+mn-cs"/>
        </a:defRPr>
      </a:lvl2pPr>
      <a:lvl3pPr marL="914391" algn="l" defTabSz="457196" rtl="0" eaLnBrk="1" latinLnBrk="0" hangingPunct="1">
        <a:defRPr kumimoji="1" sz="1800" kern="1200">
          <a:solidFill>
            <a:schemeClr val="tx1"/>
          </a:solidFill>
          <a:latin typeface="+mn-lt"/>
          <a:ea typeface="+mn-ea"/>
          <a:cs typeface="+mn-cs"/>
        </a:defRPr>
      </a:lvl3pPr>
      <a:lvl4pPr marL="1371587" algn="l" defTabSz="457196" rtl="0" eaLnBrk="1" latinLnBrk="0" hangingPunct="1">
        <a:defRPr kumimoji="1" sz="1800" kern="1200">
          <a:solidFill>
            <a:schemeClr val="tx1"/>
          </a:solidFill>
          <a:latin typeface="+mn-lt"/>
          <a:ea typeface="+mn-ea"/>
          <a:cs typeface="+mn-cs"/>
        </a:defRPr>
      </a:lvl4pPr>
      <a:lvl5pPr marL="1828782" algn="l" defTabSz="457196" rtl="0" eaLnBrk="1" latinLnBrk="0" hangingPunct="1">
        <a:defRPr kumimoji="1" sz="1800" kern="1200">
          <a:solidFill>
            <a:schemeClr val="tx1"/>
          </a:solidFill>
          <a:latin typeface="+mn-lt"/>
          <a:ea typeface="+mn-ea"/>
          <a:cs typeface="+mn-cs"/>
        </a:defRPr>
      </a:lvl5pPr>
      <a:lvl6pPr marL="2285978" algn="l" defTabSz="457196" rtl="0" eaLnBrk="1" latinLnBrk="0" hangingPunct="1">
        <a:defRPr kumimoji="1" sz="1800" kern="1200">
          <a:solidFill>
            <a:schemeClr val="tx1"/>
          </a:solidFill>
          <a:latin typeface="+mn-lt"/>
          <a:ea typeface="+mn-ea"/>
          <a:cs typeface="+mn-cs"/>
        </a:defRPr>
      </a:lvl6pPr>
      <a:lvl7pPr marL="2743173" algn="l" defTabSz="457196" rtl="0" eaLnBrk="1" latinLnBrk="0" hangingPunct="1">
        <a:defRPr kumimoji="1" sz="1800" kern="1200">
          <a:solidFill>
            <a:schemeClr val="tx1"/>
          </a:solidFill>
          <a:latin typeface="+mn-lt"/>
          <a:ea typeface="+mn-ea"/>
          <a:cs typeface="+mn-cs"/>
        </a:defRPr>
      </a:lvl7pPr>
      <a:lvl8pPr marL="3200368" algn="l" defTabSz="457196" rtl="0" eaLnBrk="1" latinLnBrk="0" hangingPunct="1">
        <a:defRPr kumimoji="1" sz="1800" kern="1200">
          <a:solidFill>
            <a:schemeClr val="tx1"/>
          </a:solidFill>
          <a:latin typeface="+mn-lt"/>
          <a:ea typeface="+mn-ea"/>
          <a:cs typeface="+mn-cs"/>
        </a:defRPr>
      </a:lvl8pPr>
      <a:lvl9pPr marL="3657563" algn="l" defTabSz="457196"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8" tIns="45718" rIns="91438" bIns="45718"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8" tIns="45718" rIns="91438" bIns="45718"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8" tIns="45718" rIns="91438" bIns="45718" rtlCol="0" anchor="ctr"/>
          <a:lstStyle>
            <a:lvl1pPr algn="l">
              <a:defRPr sz="1200">
                <a:solidFill>
                  <a:schemeClr val="tx1">
                    <a:tint val="75000"/>
                  </a:schemeClr>
                </a:solidFill>
              </a:defRPr>
            </a:lvl1pPr>
          </a:lstStyle>
          <a:p>
            <a:pPr defTabSz="914382"/>
            <a:fld id="{DB4C0D90-859F-4718-BD5E-E1F9F337C4D7}" type="datetimeFigureOut">
              <a:rPr lang="ja-JP" altLang="en-US" smtClean="0">
                <a:solidFill>
                  <a:prstClr val="black">
                    <a:tint val="75000"/>
                  </a:prstClr>
                </a:solidFill>
                <a:latin typeface="Calibri"/>
                <a:ea typeface="ＭＳ Ｐゴシック"/>
              </a:rPr>
              <a:pPr defTabSz="914382"/>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2" y="6356352"/>
            <a:ext cx="2895600" cy="365125"/>
          </a:xfrm>
          <a:prstGeom prst="rect">
            <a:avLst/>
          </a:prstGeom>
        </p:spPr>
        <p:txBody>
          <a:bodyPr vert="horz" lIns="91438" tIns="45718" rIns="91438" bIns="45718" rtlCol="0" anchor="ctr"/>
          <a:lstStyle>
            <a:lvl1pPr algn="ctr">
              <a:defRPr sz="1200">
                <a:solidFill>
                  <a:schemeClr val="tx1">
                    <a:tint val="75000"/>
                  </a:schemeClr>
                </a:solidFill>
              </a:defRPr>
            </a:lvl1pPr>
          </a:lstStyle>
          <a:p>
            <a:pPr defTabSz="914382"/>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8" tIns="45718" rIns="91438" bIns="45718" rtlCol="0" anchor="ctr"/>
          <a:lstStyle>
            <a:lvl1pPr algn="r">
              <a:defRPr sz="1200">
                <a:solidFill>
                  <a:schemeClr val="tx1">
                    <a:tint val="75000"/>
                  </a:schemeClr>
                </a:solidFill>
              </a:defRPr>
            </a:lvl1pPr>
          </a:lstStyle>
          <a:p>
            <a:pPr defTabSz="914382"/>
            <a:fld id="{B5CEAC4A-59FC-4002-9BE9-94FE83C1F7BF}" type="slidenum">
              <a:rPr lang="ja-JP" altLang="en-US" smtClean="0">
                <a:solidFill>
                  <a:prstClr val="black">
                    <a:tint val="75000"/>
                  </a:prstClr>
                </a:solidFill>
                <a:latin typeface="Calibri"/>
                <a:ea typeface="ＭＳ Ｐゴシック"/>
              </a:rPr>
              <a:pPr defTabSz="914382"/>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98355053"/>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914382" rtl="0" eaLnBrk="1" latinLnBrk="0" hangingPunct="1">
        <a:spcBef>
          <a:spcPct val="0"/>
        </a:spcBef>
        <a:buNone/>
        <a:defRPr kumimoji="1" sz="4400" kern="1200">
          <a:solidFill>
            <a:schemeClr val="tx1"/>
          </a:solidFill>
          <a:latin typeface="+mj-lt"/>
          <a:ea typeface="+mj-ea"/>
          <a:cs typeface="+mj-cs"/>
        </a:defRPr>
      </a:lvl1pPr>
    </p:titleStyle>
    <p:bodyStyle>
      <a:lvl1pPr marL="342893" indent="-342893" algn="l" defTabSz="914382"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36" indent="-285744" algn="l" defTabSz="914382"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977" indent="-228595" algn="l" defTabSz="914382"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168"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359"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550"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741"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932"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122" indent="-228595" algn="l" defTabSz="914382"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82" rtl="0" eaLnBrk="1" latinLnBrk="0" hangingPunct="1">
        <a:defRPr kumimoji="1" sz="1800" kern="1200">
          <a:solidFill>
            <a:schemeClr val="tx1"/>
          </a:solidFill>
          <a:latin typeface="+mn-lt"/>
          <a:ea typeface="+mn-ea"/>
          <a:cs typeface="+mn-cs"/>
        </a:defRPr>
      </a:lvl1pPr>
      <a:lvl2pPr marL="457191" algn="l" defTabSz="914382" rtl="0" eaLnBrk="1" latinLnBrk="0" hangingPunct="1">
        <a:defRPr kumimoji="1" sz="1800" kern="1200">
          <a:solidFill>
            <a:schemeClr val="tx1"/>
          </a:solidFill>
          <a:latin typeface="+mn-lt"/>
          <a:ea typeface="+mn-ea"/>
          <a:cs typeface="+mn-cs"/>
        </a:defRPr>
      </a:lvl2pPr>
      <a:lvl3pPr marL="914382" algn="l" defTabSz="914382" rtl="0" eaLnBrk="1" latinLnBrk="0" hangingPunct="1">
        <a:defRPr kumimoji="1" sz="1800" kern="1200">
          <a:solidFill>
            <a:schemeClr val="tx1"/>
          </a:solidFill>
          <a:latin typeface="+mn-lt"/>
          <a:ea typeface="+mn-ea"/>
          <a:cs typeface="+mn-cs"/>
        </a:defRPr>
      </a:lvl3pPr>
      <a:lvl4pPr marL="1371573" algn="l" defTabSz="914382" rtl="0" eaLnBrk="1" latinLnBrk="0" hangingPunct="1">
        <a:defRPr kumimoji="1" sz="1800" kern="1200">
          <a:solidFill>
            <a:schemeClr val="tx1"/>
          </a:solidFill>
          <a:latin typeface="+mn-lt"/>
          <a:ea typeface="+mn-ea"/>
          <a:cs typeface="+mn-cs"/>
        </a:defRPr>
      </a:lvl4pPr>
      <a:lvl5pPr marL="1828764" algn="l" defTabSz="914382" rtl="0" eaLnBrk="1" latinLnBrk="0" hangingPunct="1">
        <a:defRPr kumimoji="1" sz="1800" kern="1200">
          <a:solidFill>
            <a:schemeClr val="tx1"/>
          </a:solidFill>
          <a:latin typeface="+mn-lt"/>
          <a:ea typeface="+mn-ea"/>
          <a:cs typeface="+mn-cs"/>
        </a:defRPr>
      </a:lvl5pPr>
      <a:lvl6pPr marL="2285955" algn="l" defTabSz="914382" rtl="0" eaLnBrk="1" latinLnBrk="0" hangingPunct="1">
        <a:defRPr kumimoji="1" sz="1800" kern="1200">
          <a:solidFill>
            <a:schemeClr val="tx1"/>
          </a:solidFill>
          <a:latin typeface="+mn-lt"/>
          <a:ea typeface="+mn-ea"/>
          <a:cs typeface="+mn-cs"/>
        </a:defRPr>
      </a:lvl6pPr>
      <a:lvl7pPr marL="2743146" algn="l" defTabSz="914382" rtl="0" eaLnBrk="1" latinLnBrk="0" hangingPunct="1">
        <a:defRPr kumimoji="1" sz="1800" kern="1200">
          <a:solidFill>
            <a:schemeClr val="tx1"/>
          </a:solidFill>
          <a:latin typeface="+mn-lt"/>
          <a:ea typeface="+mn-ea"/>
          <a:cs typeface="+mn-cs"/>
        </a:defRPr>
      </a:lvl7pPr>
      <a:lvl8pPr marL="3200336" algn="l" defTabSz="914382" rtl="0" eaLnBrk="1" latinLnBrk="0" hangingPunct="1">
        <a:defRPr kumimoji="1" sz="1800" kern="1200">
          <a:solidFill>
            <a:schemeClr val="tx1"/>
          </a:solidFill>
          <a:latin typeface="+mn-lt"/>
          <a:ea typeface="+mn-ea"/>
          <a:cs typeface="+mn-cs"/>
        </a:defRPr>
      </a:lvl8pPr>
      <a:lvl9pPr marL="3657526" algn="l" defTabSz="914382"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6" tIns="45716" rIns="91436"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36" tIns="45716" rIns="91436"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2" y="6356352"/>
            <a:ext cx="21336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pPr defTabSz="914274"/>
            <a:fld id="{DB4C0D90-859F-4718-BD5E-E1F9F337C4D7}" type="datetimeFigureOut">
              <a:rPr lang="ja-JP" altLang="en-US" smtClean="0">
                <a:solidFill>
                  <a:prstClr val="black">
                    <a:tint val="75000"/>
                  </a:prstClr>
                </a:solidFill>
                <a:latin typeface="Calibri"/>
                <a:ea typeface="ＭＳ Ｐゴシック"/>
              </a:rPr>
              <a:pPr defTabSz="914274"/>
              <a:t>16/12/14</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5" y="6356352"/>
            <a:ext cx="28956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pPr defTabSz="914274"/>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pPr defTabSz="914274"/>
            <a:fld id="{B5CEAC4A-59FC-4002-9BE9-94FE83C1F7BF}" type="slidenum">
              <a:rPr lang="ja-JP" altLang="en-US" smtClean="0">
                <a:solidFill>
                  <a:prstClr val="black">
                    <a:tint val="75000"/>
                  </a:prstClr>
                </a:solidFill>
                <a:latin typeface="Calibri"/>
                <a:ea typeface="ＭＳ Ｐゴシック"/>
              </a:rPr>
              <a:pPr defTabSz="914274"/>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25949454"/>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914274" rtl="0" eaLnBrk="1" latinLnBrk="0" hangingPunct="1">
        <a:spcBef>
          <a:spcPct val="0"/>
        </a:spcBef>
        <a:buNone/>
        <a:defRPr kumimoji="1" sz="4400" kern="1200">
          <a:solidFill>
            <a:schemeClr val="tx1"/>
          </a:solidFill>
          <a:latin typeface="+mj-lt"/>
          <a:ea typeface="+mj-ea"/>
          <a:cs typeface="+mj-cs"/>
        </a:defRPr>
      </a:lvl1pPr>
    </p:titleStyle>
    <p:bodyStyle>
      <a:lvl1pPr marL="342852" indent="-342852" algn="l" defTabSz="914274"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46" indent="-285708" algn="l" defTabSz="914274"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42" indent="-228568" algn="l" defTabSz="914274"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599976"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12"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50"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386"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20"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654" indent="-228568" algn="l" defTabSz="914274"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74" rtl="0" eaLnBrk="1" latinLnBrk="0" hangingPunct="1">
        <a:defRPr kumimoji="1" sz="1800" kern="1200">
          <a:solidFill>
            <a:schemeClr val="tx1"/>
          </a:solidFill>
          <a:latin typeface="+mn-lt"/>
          <a:ea typeface="+mn-ea"/>
          <a:cs typeface="+mn-cs"/>
        </a:defRPr>
      </a:lvl1pPr>
      <a:lvl2pPr marL="457137" algn="l" defTabSz="914274" rtl="0" eaLnBrk="1" latinLnBrk="0" hangingPunct="1">
        <a:defRPr kumimoji="1" sz="1800" kern="1200">
          <a:solidFill>
            <a:schemeClr val="tx1"/>
          </a:solidFill>
          <a:latin typeface="+mn-lt"/>
          <a:ea typeface="+mn-ea"/>
          <a:cs typeface="+mn-cs"/>
        </a:defRPr>
      </a:lvl2pPr>
      <a:lvl3pPr marL="914274" algn="l" defTabSz="914274" rtl="0" eaLnBrk="1" latinLnBrk="0" hangingPunct="1">
        <a:defRPr kumimoji="1" sz="1800" kern="1200">
          <a:solidFill>
            <a:schemeClr val="tx1"/>
          </a:solidFill>
          <a:latin typeface="+mn-lt"/>
          <a:ea typeface="+mn-ea"/>
          <a:cs typeface="+mn-cs"/>
        </a:defRPr>
      </a:lvl3pPr>
      <a:lvl4pPr marL="1371411" algn="l" defTabSz="914274" rtl="0" eaLnBrk="1" latinLnBrk="0" hangingPunct="1">
        <a:defRPr kumimoji="1" sz="1800" kern="1200">
          <a:solidFill>
            <a:schemeClr val="tx1"/>
          </a:solidFill>
          <a:latin typeface="+mn-lt"/>
          <a:ea typeface="+mn-ea"/>
          <a:cs typeface="+mn-cs"/>
        </a:defRPr>
      </a:lvl4pPr>
      <a:lvl5pPr marL="1828548" algn="l" defTabSz="914274" rtl="0" eaLnBrk="1" latinLnBrk="0" hangingPunct="1">
        <a:defRPr kumimoji="1" sz="1800" kern="1200">
          <a:solidFill>
            <a:schemeClr val="tx1"/>
          </a:solidFill>
          <a:latin typeface="+mn-lt"/>
          <a:ea typeface="+mn-ea"/>
          <a:cs typeface="+mn-cs"/>
        </a:defRPr>
      </a:lvl5pPr>
      <a:lvl6pPr marL="2285685" algn="l" defTabSz="914274" rtl="0" eaLnBrk="1" latinLnBrk="0" hangingPunct="1">
        <a:defRPr kumimoji="1" sz="1800" kern="1200">
          <a:solidFill>
            <a:schemeClr val="tx1"/>
          </a:solidFill>
          <a:latin typeface="+mn-lt"/>
          <a:ea typeface="+mn-ea"/>
          <a:cs typeface="+mn-cs"/>
        </a:defRPr>
      </a:lvl6pPr>
      <a:lvl7pPr marL="2742822" algn="l" defTabSz="914274" rtl="0" eaLnBrk="1" latinLnBrk="0" hangingPunct="1">
        <a:defRPr kumimoji="1" sz="1800" kern="1200">
          <a:solidFill>
            <a:schemeClr val="tx1"/>
          </a:solidFill>
          <a:latin typeface="+mn-lt"/>
          <a:ea typeface="+mn-ea"/>
          <a:cs typeface="+mn-cs"/>
        </a:defRPr>
      </a:lvl7pPr>
      <a:lvl8pPr marL="3199952" algn="l" defTabSz="914274" rtl="0" eaLnBrk="1" latinLnBrk="0" hangingPunct="1">
        <a:defRPr kumimoji="1" sz="1800" kern="1200">
          <a:solidFill>
            <a:schemeClr val="tx1"/>
          </a:solidFill>
          <a:latin typeface="+mn-lt"/>
          <a:ea typeface="+mn-ea"/>
          <a:cs typeface="+mn-cs"/>
        </a:defRPr>
      </a:lvl8pPr>
      <a:lvl9pPr marL="3657092" algn="l" defTabSz="914274"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Text Box 1"/>
          <p:cNvSpPr txBox="1">
            <a:spLocks noGrp="1" noChangeArrowheads="1"/>
          </p:cNvSpPr>
          <p:nvPr>
            <p:ph type="sldNum" sz="quarter" idx="4"/>
          </p:nvPr>
        </p:nvSpPr>
        <p:spPr bwMode="auto">
          <a:xfrm>
            <a:off x="8845392" y="6562249"/>
            <a:ext cx="310038" cy="297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82292" tIns="41148" rIns="82292" bIns="41148" numCol="1" anchor="t" anchorCtr="0" compatLnSpc="1">
            <a:prstTxWarp prst="textNoShape">
              <a:avLst/>
            </a:prstTxWarp>
          </a:bodyPr>
          <a:lstStyle>
            <a:lvl1pPr algn="r">
              <a:defRPr sz="1600">
                <a:solidFill>
                  <a:schemeClr val="tx1"/>
                </a:solidFill>
                <a:latin typeface="Arial" charset="0"/>
                <a:ea typeface="ＭＳ Ｐゴシック" charset="0"/>
                <a:cs typeface="Arial" charset="0"/>
                <a:sym typeface="Arial" charset="0"/>
              </a:defRPr>
            </a:lvl1pPr>
            <a:lvl2pPr algn="l">
              <a:defRPr sz="1100">
                <a:solidFill>
                  <a:schemeClr val="tx1"/>
                </a:solidFill>
                <a:latin typeface="Gill Sans" charset="0"/>
                <a:ea typeface="ＭＳ Ｐゴシック" charset="0"/>
              </a:defRPr>
            </a:lvl2pPr>
            <a:lvl3pPr algn="l">
              <a:defRPr sz="1100">
                <a:solidFill>
                  <a:schemeClr val="tx1"/>
                </a:solidFill>
                <a:latin typeface="Gill Sans" charset="0"/>
                <a:ea typeface="ＭＳ Ｐゴシック" charset="0"/>
              </a:defRPr>
            </a:lvl3pPr>
            <a:lvl4pPr algn="l">
              <a:defRPr sz="1100">
                <a:solidFill>
                  <a:schemeClr val="tx1"/>
                </a:solidFill>
                <a:latin typeface="Gill Sans" charset="0"/>
                <a:ea typeface="ＭＳ Ｐゴシック" charset="0"/>
              </a:defRPr>
            </a:lvl4pPr>
            <a:lvl5pPr algn="l">
              <a:defRPr sz="1100">
                <a:solidFill>
                  <a:schemeClr val="tx1"/>
                </a:solidFill>
                <a:latin typeface="Gill Sans" charset="0"/>
                <a:ea typeface="ＭＳ Ｐゴシック" charset="0"/>
              </a:defRPr>
            </a:lvl5pPr>
            <a:lvl6pPr fontAlgn="base">
              <a:spcBef>
                <a:spcPct val="0"/>
              </a:spcBef>
              <a:spcAft>
                <a:spcPct val="0"/>
              </a:spcAft>
              <a:defRPr sz="1100">
                <a:solidFill>
                  <a:schemeClr val="tx1"/>
                </a:solidFill>
                <a:latin typeface="Gill Sans" charset="0"/>
                <a:ea typeface="ＭＳ Ｐゴシック" charset="0"/>
              </a:defRPr>
            </a:lvl6pPr>
            <a:lvl7pPr fontAlgn="base">
              <a:spcBef>
                <a:spcPct val="0"/>
              </a:spcBef>
              <a:spcAft>
                <a:spcPct val="0"/>
              </a:spcAft>
              <a:defRPr sz="1100">
                <a:solidFill>
                  <a:schemeClr val="tx1"/>
                </a:solidFill>
                <a:latin typeface="Gill Sans" charset="0"/>
                <a:ea typeface="ＭＳ Ｐゴシック" charset="0"/>
              </a:defRPr>
            </a:lvl7pPr>
            <a:lvl8pPr fontAlgn="base">
              <a:spcBef>
                <a:spcPct val="0"/>
              </a:spcBef>
              <a:spcAft>
                <a:spcPct val="0"/>
              </a:spcAft>
              <a:defRPr sz="1100">
                <a:solidFill>
                  <a:schemeClr val="tx1"/>
                </a:solidFill>
                <a:latin typeface="Gill Sans" charset="0"/>
                <a:ea typeface="ＭＳ Ｐゴシック" charset="0"/>
              </a:defRPr>
            </a:lvl8pPr>
            <a:lvl9pPr fontAlgn="base">
              <a:spcBef>
                <a:spcPct val="0"/>
              </a:spcBef>
              <a:spcAft>
                <a:spcPct val="0"/>
              </a:spcAft>
              <a:defRPr sz="1100">
                <a:solidFill>
                  <a:schemeClr val="tx1"/>
                </a:solidFill>
                <a:latin typeface="Gill Sans" charset="0"/>
                <a:ea typeface="ＭＳ Ｐゴシック" charset="0"/>
              </a:defRPr>
            </a:lvl9pPr>
          </a:lstStyle>
          <a:p>
            <a:pPr defTabSz="914292" fontAlgn="base">
              <a:spcBef>
                <a:spcPct val="0"/>
              </a:spcBef>
              <a:spcAft>
                <a:spcPct val="0"/>
              </a:spcAft>
            </a:pPr>
            <a:fld id="{78260B35-1002-1245-88EF-893B772FD476}" type="slidenum">
              <a:rPr kumimoji="0" lang="en-US" altLang="ja-JP" smtClean="0">
                <a:solidFill>
                  <a:srgbClr val="000000"/>
                </a:solidFill>
              </a:rPr>
              <a:pPr defTabSz="914292" fontAlgn="base">
                <a:spcBef>
                  <a:spcPct val="0"/>
                </a:spcBef>
                <a:spcAft>
                  <a:spcPct val="0"/>
                </a:spcAft>
              </a:pPr>
              <a:t>‹#›</a:t>
            </a:fld>
            <a:endParaRPr kumimoji="0" lang="en-US" altLang="ja-JP" smtClean="0">
              <a:solidFill>
                <a:srgbClr val="000000"/>
              </a:solidFill>
            </a:endParaRPr>
          </a:p>
        </p:txBody>
      </p:sp>
    </p:spTree>
    <p:extLst>
      <p:ext uri="{BB962C8B-B14F-4D97-AF65-F5344CB8AC3E}">
        <p14:creationId xmlns:p14="http://schemas.microsoft.com/office/powerpoint/2010/main" val="1085084354"/>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l" rtl="0" fontAlgn="base">
        <a:spcBef>
          <a:spcPts val="90"/>
        </a:spcBef>
        <a:spcAft>
          <a:spcPct val="0"/>
        </a:spcAft>
        <a:defRPr sz="2200">
          <a:solidFill>
            <a:schemeClr val="tx1"/>
          </a:solidFill>
          <a:latin typeface="+mj-lt"/>
          <a:ea typeface="+mj-ea"/>
          <a:cs typeface="+mj-cs"/>
          <a:sym typeface="Arial Bold" charset="0"/>
        </a:defRPr>
      </a:lvl1pPr>
      <a:lvl2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2pPr>
      <a:lvl3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3pPr>
      <a:lvl4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4pPr>
      <a:lvl5pPr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5pPr>
      <a:lvl6pPr marL="411432"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6pPr>
      <a:lvl7pPr marL="822857"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7pPr>
      <a:lvl8pPr marL="1234295"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8pPr>
      <a:lvl9pPr marL="1645721" algn="l" rtl="0" fontAlgn="base">
        <a:spcBef>
          <a:spcPts val="90"/>
        </a:spcBef>
        <a:spcAft>
          <a:spcPct val="0"/>
        </a:spcAft>
        <a:defRPr sz="2200">
          <a:solidFill>
            <a:schemeClr val="tx1"/>
          </a:solidFill>
          <a:latin typeface="Arial Bold" charset="0"/>
          <a:ea typeface="ヒラギノ角ゴ ProN W6" charset="0"/>
          <a:cs typeface="ヒラギノ角ゴ ProN W6" charset="0"/>
          <a:sym typeface="Arial Bold" charset="0"/>
        </a:defRPr>
      </a:lvl9pPr>
    </p:titleStyle>
    <p:bodyStyle>
      <a:lvl1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1pPr>
      <a:lvl2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2pPr>
      <a:lvl3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3pPr>
      <a:lvl4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4pPr>
      <a:lvl5pPr marL="22571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5pPr>
      <a:lvl6pPr marL="637146"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6pPr>
      <a:lvl7pPr marL="1048580"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7pPr>
      <a:lvl8pPr marL="1460007"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8pPr>
      <a:lvl9pPr marL="1871447" indent="-205716" algn="l" rtl="0" fontAlgn="base">
        <a:spcBef>
          <a:spcPct val="0"/>
        </a:spcBef>
        <a:spcAft>
          <a:spcPct val="0"/>
        </a:spcAft>
        <a:buClr>
          <a:srgbClr val="000000"/>
        </a:buClr>
        <a:buSzPct val="173000"/>
        <a:buFont typeface="Gill Sans" charset="0"/>
        <a:buChar char="•"/>
        <a:defRPr sz="1800">
          <a:solidFill>
            <a:schemeClr val="tx1"/>
          </a:solidFill>
          <a:latin typeface="+mn-lt"/>
          <a:ea typeface="+mn-ea"/>
          <a:cs typeface="+mn-cs"/>
          <a:sym typeface="Arial Bold" charset="0"/>
        </a:defRPr>
      </a:lvl9pPr>
    </p:bodyStyle>
    <p:otherStyle>
      <a:defPPr>
        <a:defRPr lang="ja-JP"/>
      </a:defPPr>
      <a:lvl1pPr marL="0" algn="l" defTabSz="411432" rtl="0" eaLnBrk="1" latinLnBrk="0" hangingPunct="1">
        <a:defRPr kumimoji="1" sz="1600" kern="1200">
          <a:solidFill>
            <a:schemeClr val="tx1"/>
          </a:solidFill>
          <a:latin typeface="+mn-lt"/>
          <a:ea typeface="+mn-ea"/>
          <a:cs typeface="+mn-cs"/>
        </a:defRPr>
      </a:lvl1pPr>
      <a:lvl2pPr marL="411432" algn="l" defTabSz="411432" rtl="0" eaLnBrk="1" latinLnBrk="0" hangingPunct="1">
        <a:defRPr kumimoji="1" sz="1600" kern="1200">
          <a:solidFill>
            <a:schemeClr val="tx1"/>
          </a:solidFill>
          <a:latin typeface="+mn-lt"/>
          <a:ea typeface="+mn-ea"/>
          <a:cs typeface="+mn-cs"/>
        </a:defRPr>
      </a:lvl2pPr>
      <a:lvl3pPr marL="822857" algn="l" defTabSz="411432" rtl="0" eaLnBrk="1" latinLnBrk="0" hangingPunct="1">
        <a:defRPr kumimoji="1" sz="1600" kern="1200">
          <a:solidFill>
            <a:schemeClr val="tx1"/>
          </a:solidFill>
          <a:latin typeface="+mn-lt"/>
          <a:ea typeface="+mn-ea"/>
          <a:cs typeface="+mn-cs"/>
        </a:defRPr>
      </a:lvl3pPr>
      <a:lvl4pPr marL="1234295" algn="l" defTabSz="411432" rtl="0" eaLnBrk="1" latinLnBrk="0" hangingPunct="1">
        <a:defRPr kumimoji="1" sz="1600" kern="1200">
          <a:solidFill>
            <a:schemeClr val="tx1"/>
          </a:solidFill>
          <a:latin typeface="+mn-lt"/>
          <a:ea typeface="+mn-ea"/>
          <a:cs typeface="+mn-cs"/>
        </a:defRPr>
      </a:lvl4pPr>
      <a:lvl5pPr marL="1645721" algn="l" defTabSz="411432" rtl="0" eaLnBrk="1" latinLnBrk="0" hangingPunct="1">
        <a:defRPr kumimoji="1" sz="1600" kern="1200">
          <a:solidFill>
            <a:schemeClr val="tx1"/>
          </a:solidFill>
          <a:latin typeface="+mn-lt"/>
          <a:ea typeface="+mn-ea"/>
          <a:cs typeface="+mn-cs"/>
        </a:defRPr>
      </a:lvl5pPr>
      <a:lvl6pPr marL="2057153" algn="l" defTabSz="411432" rtl="0" eaLnBrk="1" latinLnBrk="0" hangingPunct="1">
        <a:defRPr kumimoji="1" sz="1600" kern="1200">
          <a:solidFill>
            <a:schemeClr val="tx1"/>
          </a:solidFill>
          <a:latin typeface="+mn-lt"/>
          <a:ea typeface="+mn-ea"/>
          <a:cs typeface="+mn-cs"/>
        </a:defRPr>
      </a:lvl6pPr>
      <a:lvl7pPr marL="2468583" algn="l" defTabSz="411432" rtl="0" eaLnBrk="1" latinLnBrk="0" hangingPunct="1">
        <a:defRPr kumimoji="1" sz="1600" kern="1200">
          <a:solidFill>
            <a:schemeClr val="tx1"/>
          </a:solidFill>
          <a:latin typeface="+mn-lt"/>
          <a:ea typeface="+mn-ea"/>
          <a:cs typeface="+mn-cs"/>
        </a:defRPr>
      </a:lvl7pPr>
      <a:lvl8pPr marL="2880014" algn="l" defTabSz="411432" rtl="0" eaLnBrk="1" latinLnBrk="0" hangingPunct="1">
        <a:defRPr kumimoji="1" sz="1600" kern="1200">
          <a:solidFill>
            <a:schemeClr val="tx1"/>
          </a:solidFill>
          <a:latin typeface="+mn-lt"/>
          <a:ea typeface="+mn-ea"/>
          <a:cs typeface="+mn-cs"/>
        </a:defRPr>
      </a:lvl8pPr>
      <a:lvl9pPr marL="3291444" algn="l" defTabSz="411432" rtl="0" eaLnBrk="1" latinLnBrk="0" hangingPunct="1">
        <a:defRPr kumimoji="1"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タイトル プレースホルダー 1"/>
          <p:cNvSpPr>
            <a:spLocks noGrp="1"/>
          </p:cNvSpPr>
          <p:nvPr>
            <p:ph type="title"/>
          </p:nvPr>
        </p:nvSpPr>
        <p:spPr bwMode="auto">
          <a:xfrm>
            <a:off x="457200" y="2743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6" rIns="91436" bIns="45716" numCol="1" anchor="ctr" anchorCtr="0" compatLnSpc="1">
            <a:prstTxWarp prst="textNoShape">
              <a:avLst/>
            </a:prstTxWarp>
          </a:bodyPr>
          <a:lstStyle/>
          <a:p>
            <a:pPr lvl="0"/>
            <a:r>
              <a:rPr lang="ja-JP" altLang="en-US"/>
              <a:t>マスター タイトルの書式設定</a:t>
            </a:r>
          </a:p>
        </p:txBody>
      </p:sp>
      <p:sp>
        <p:nvSpPr>
          <p:cNvPr id="76803" name="テキスト プレースホルダー 2"/>
          <p:cNvSpPr>
            <a:spLocks noGrp="1"/>
          </p:cNvSpPr>
          <p:nvPr>
            <p:ph type="body" idx="1"/>
          </p:nvPr>
        </p:nvSpPr>
        <p:spPr bwMode="auto">
          <a:xfrm>
            <a:off x="457200" y="1600200"/>
            <a:ext cx="82296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6" tIns="45716" rIns="91436" bIns="45716"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522"/>
            <a:ext cx="2133124" cy="364331"/>
          </a:xfrm>
          <a:prstGeom prst="rect">
            <a:avLst/>
          </a:prstGeom>
        </p:spPr>
        <p:txBody>
          <a:bodyPr vert="horz" wrap="square" lIns="91436" tIns="45716" rIns="91436" bIns="45716" numCol="1" anchor="ctr" anchorCtr="0" compatLnSpc="1">
            <a:prstTxWarp prst="textNoShape">
              <a:avLst/>
            </a:prstTxWarp>
          </a:bodyPr>
          <a:lstStyle>
            <a:lvl1pPr algn="l">
              <a:defRPr kumimoji="1" sz="1200">
                <a:solidFill>
                  <a:srgbClr val="898989"/>
                </a:solidFill>
                <a:latin typeface="Calibri" charset="0"/>
                <a:ea typeface="ＭＳ Ｐゴシック" charset="0"/>
                <a:cs typeface="ＭＳ Ｐゴシック" charset="0"/>
              </a:defRPr>
            </a:lvl1pPr>
          </a:lstStyle>
          <a:p>
            <a:pPr defTabSz="914373" fontAlgn="base">
              <a:spcBef>
                <a:spcPct val="0"/>
              </a:spcBef>
              <a:spcAft>
                <a:spcPct val="0"/>
              </a:spcAft>
              <a:defRPr/>
            </a:pPr>
            <a:fld id="{04EAC602-8487-3644-8AB8-DBA3A7BF1A31}" type="datetime1">
              <a:rPr lang="ja-JP" altLang="en-US" smtClean="0">
                <a:sym typeface="Gill Sans" charset="0"/>
              </a:rPr>
              <a:pPr defTabSz="914373" fontAlgn="base">
                <a:spcBef>
                  <a:spcPct val="0"/>
                </a:spcBef>
                <a:spcAft>
                  <a:spcPct val="0"/>
                </a:spcAft>
                <a:defRPr/>
              </a:pPr>
              <a:t>16/12/14</a:t>
            </a:fld>
            <a:endParaRPr lang="ja-JP" altLang="en-US">
              <a:sym typeface="Gill Sans" charset="0"/>
            </a:endParaRPr>
          </a:p>
        </p:txBody>
      </p:sp>
      <p:sp>
        <p:nvSpPr>
          <p:cNvPr id="5" name="フッター プレースホルダー 4"/>
          <p:cNvSpPr>
            <a:spLocks noGrp="1"/>
          </p:cNvSpPr>
          <p:nvPr>
            <p:ph type="ftr" sz="quarter" idx="3"/>
          </p:nvPr>
        </p:nvSpPr>
        <p:spPr>
          <a:xfrm>
            <a:off x="3124682" y="6356522"/>
            <a:ext cx="2894648" cy="364331"/>
          </a:xfrm>
          <a:prstGeom prst="rect">
            <a:avLst/>
          </a:prstGeom>
        </p:spPr>
        <p:txBody>
          <a:bodyPr vert="horz" wrap="square" lIns="91436" tIns="45716" rIns="91436" bIns="45716" numCol="1" anchor="ctr" anchorCtr="0" compatLnSpc="1">
            <a:prstTxWarp prst="textNoShape">
              <a:avLst/>
            </a:prstTxWarp>
          </a:bodyPr>
          <a:lstStyle>
            <a:lvl1pPr>
              <a:defRPr kumimoji="1" sz="1200">
                <a:solidFill>
                  <a:srgbClr val="898989"/>
                </a:solidFill>
                <a:latin typeface="Calibri" charset="0"/>
                <a:ea typeface="ＭＳ Ｐゴシック" charset="0"/>
                <a:cs typeface="ＭＳ Ｐゴシック" charset="0"/>
              </a:defRPr>
            </a:lvl1pPr>
          </a:lstStyle>
          <a:p>
            <a:pPr algn="ctr" defTabSz="914373" fontAlgn="base">
              <a:spcBef>
                <a:spcPct val="0"/>
              </a:spcBef>
              <a:spcAft>
                <a:spcPct val="0"/>
              </a:spcAft>
              <a:defRPr/>
            </a:pPr>
            <a:endParaRPr lang="ja-JP" altLang="en-US">
              <a:sym typeface="Gill Sans" charset="0"/>
            </a:endParaRPr>
          </a:p>
        </p:txBody>
      </p:sp>
      <p:sp>
        <p:nvSpPr>
          <p:cNvPr id="6" name="スライド番号プレースホルダー 5"/>
          <p:cNvSpPr>
            <a:spLocks noGrp="1"/>
          </p:cNvSpPr>
          <p:nvPr>
            <p:ph type="sldNum" sz="quarter" idx="4"/>
          </p:nvPr>
        </p:nvSpPr>
        <p:spPr>
          <a:xfrm>
            <a:off x="6553688" y="6356522"/>
            <a:ext cx="2133123" cy="364331"/>
          </a:xfrm>
          <a:prstGeom prst="rect">
            <a:avLst/>
          </a:prstGeom>
        </p:spPr>
        <p:txBody>
          <a:bodyPr vert="horz" wrap="square" lIns="91436" tIns="45716" rIns="91436" bIns="45716" numCol="1" anchor="ctr" anchorCtr="0" compatLnSpc="1">
            <a:prstTxWarp prst="textNoShape">
              <a:avLst/>
            </a:prstTxWarp>
          </a:bodyPr>
          <a:lstStyle>
            <a:lvl1pPr algn="r">
              <a:defRPr kumimoji="1" sz="1200">
                <a:solidFill>
                  <a:srgbClr val="898989"/>
                </a:solidFill>
                <a:latin typeface="Calibri" charset="0"/>
                <a:ea typeface="ＭＳ Ｐゴシック" charset="0"/>
                <a:cs typeface="ＭＳ Ｐゴシック" charset="0"/>
              </a:defRPr>
            </a:lvl1pPr>
          </a:lstStyle>
          <a:p>
            <a:pPr defTabSz="914373" fontAlgn="base">
              <a:spcBef>
                <a:spcPct val="0"/>
              </a:spcBef>
              <a:spcAft>
                <a:spcPct val="0"/>
              </a:spcAft>
              <a:defRPr/>
            </a:pPr>
            <a:fld id="{A3E29329-7521-D640-9E88-6BC2CEDA1963}" type="slidenum">
              <a:rPr lang="ja-JP" altLang="en-US" smtClean="0">
                <a:sym typeface="Gill Sans" charset="0"/>
              </a:rPr>
              <a:pPr defTabSz="914373" fontAlgn="base">
                <a:spcBef>
                  <a:spcPct val="0"/>
                </a:spcBef>
                <a:spcAft>
                  <a:spcPct val="0"/>
                </a:spcAft>
                <a:defRPr/>
              </a:pPr>
              <a:t>‹#›</a:t>
            </a:fld>
            <a:endParaRPr lang="ja-JP" altLang="en-US">
              <a:sym typeface="Gill Sans" charset="0"/>
            </a:endParaRPr>
          </a:p>
        </p:txBody>
      </p:sp>
    </p:spTree>
    <p:extLst>
      <p:ext uri="{BB962C8B-B14F-4D97-AF65-F5344CB8AC3E}">
        <p14:creationId xmlns:p14="http://schemas.microsoft.com/office/powerpoint/2010/main" val="4169038771"/>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724"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5758" rtl="0" fontAlgn="base">
        <a:spcBef>
          <a:spcPct val="0"/>
        </a:spcBef>
        <a:spcAft>
          <a:spcPct val="0"/>
        </a:spcAft>
        <a:defRPr kumimoji="1" sz="4400" kern="1200">
          <a:solidFill>
            <a:schemeClr val="tx1"/>
          </a:solidFill>
          <a:latin typeface="+mj-lt"/>
          <a:ea typeface="ＭＳ Ｐゴシック" charset="-128"/>
          <a:cs typeface="ＭＳ Ｐゴシック" charset="-128"/>
        </a:defRPr>
      </a:lvl1pPr>
      <a:lvl2pPr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11468"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822936"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234403"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645871" algn="ctr" defTabSz="455758"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1462" indent="-341462" algn="l" defTabSz="455758" rtl="0" fontAlgn="base">
        <a:spcBef>
          <a:spcPct val="20000"/>
        </a:spcBef>
        <a:spcAft>
          <a:spcPct val="0"/>
        </a:spcAft>
        <a:buFont typeface="Arial" charset="0"/>
        <a:buChar char="•"/>
        <a:defRPr kumimoji="1" sz="3200" kern="1200">
          <a:solidFill>
            <a:schemeClr val="tx1"/>
          </a:solidFill>
          <a:latin typeface="+mn-lt"/>
          <a:ea typeface="ＭＳ Ｐゴシック" charset="-128"/>
          <a:cs typeface="ＭＳ Ｐゴシック" charset="-128"/>
        </a:defRPr>
      </a:lvl1pPr>
      <a:lvl2pPr marL="741499" indent="-284314" algn="l" defTabSz="455758" rtl="0" fontAlgn="base">
        <a:spcBef>
          <a:spcPct val="20000"/>
        </a:spcBef>
        <a:spcAft>
          <a:spcPct val="0"/>
        </a:spcAft>
        <a:buFont typeface="Arial" charset="0"/>
        <a:buChar char="–"/>
        <a:defRPr kumimoji="1" sz="2800" kern="1200">
          <a:solidFill>
            <a:schemeClr val="tx1"/>
          </a:solidFill>
          <a:latin typeface="+mn-lt"/>
          <a:ea typeface="ＭＳ Ｐゴシック" charset="-128"/>
          <a:cs typeface="+mn-cs"/>
        </a:defRPr>
      </a:lvl2pPr>
      <a:lvl3pPr marL="1141538" indent="-227165" algn="l" defTabSz="455758" rtl="0" fontAlgn="base">
        <a:spcBef>
          <a:spcPct val="20000"/>
        </a:spcBef>
        <a:spcAft>
          <a:spcPct val="0"/>
        </a:spcAft>
        <a:buFont typeface="Arial" charset="0"/>
        <a:buChar char="•"/>
        <a:defRPr kumimoji="1" sz="2400" kern="1200">
          <a:solidFill>
            <a:schemeClr val="tx1"/>
          </a:solidFill>
          <a:latin typeface="+mn-lt"/>
          <a:ea typeface="ＭＳ Ｐゴシック" charset="-128"/>
          <a:cs typeface="+mn-cs"/>
        </a:defRPr>
      </a:lvl3pPr>
      <a:lvl4pPr marL="1598724" indent="-227165" algn="l" defTabSz="455758"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4pPr>
      <a:lvl5pPr marL="2055910" indent="-227165" algn="l" defTabSz="455758" rtl="0" fontAlgn="base">
        <a:spcBef>
          <a:spcPct val="20000"/>
        </a:spcBef>
        <a:spcAft>
          <a:spcPct val="0"/>
        </a:spcAft>
        <a:buFont typeface="Arial" charset="0"/>
        <a:buChar char="»"/>
        <a:defRPr kumimoji="1" sz="2000" kern="1200">
          <a:solidFill>
            <a:schemeClr val="tx1"/>
          </a:solidFill>
          <a:latin typeface="+mn-lt"/>
          <a:ea typeface="ＭＳ Ｐゴシック" charset="-128"/>
          <a:cs typeface="+mn-cs"/>
        </a:defRPr>
      </a:lvl5pPr>
      <a:lvl6pPr marL="2514500" indent="-228591" algn="l" defTabSz="457182" rtl="0" eaLnBrk="1" latinLnBrk="0" hangingPunct="1">
        <a:spcBef>
          <a:spcPct val="20000"/>
        </a:spcBef>
        <a:buFont typeface="Arial"/>
        <a:buChar char="•"/>
        <a:defRPr kumimoji="1"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kumimoji="1" sz="2000" kern="1200">
          <a:solidFill>
            <a:schemeClr val="tx1"/>
          </a:solidFill>
          <a:latin typeface="+mn-lt"/>
          <a:ea typeface="+mn-ea"/>
          <a:cs typeface="+mn-cs"/>
        </a:defRPr>
      </a:lvl7pPr>
      <a:lvl8pPr marL="3428862" indent="-228591" algn="l" defTabSz="457182" rtl="0" eaLnBrk="1" latinLnBrk="0" hangingPunct="1">
        <a:spcBef>
          <a:spcPct val="20000"/>
        </a:spcBef>
        <a:buFont typeface="Arial"/>
        <a:buChar char="•"/>
        <a:defRPr kumimoji="1" sz="2000" kern="1200">
          <a:solidFill>
            <a:schemeClr val="tx1"/>
          </a:solidFill>
          <a:latin typeface="+mn-lt"/>
          <a:ea typeface="+mn-ea"/>
          <a:cs typeface="+mn-cs"/>
        </a:defRPr>
      </a:lvl8pPr>
      <a:lvl9pPr marL="3886044" indent="-228591" algn="l" defTabSz="457182"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2" rtl="0" eaLnBrk="1" latinLnBrk="0" hangingPunct="1">
        <a:defRPr kumimoji="1" sz="1800" kern="1200">
          <a:solidFill>
            <a:schemeClr val="tx1"/>
          </a:solidFill>
          <a:latin typeface="+mn-lt"/>
          <a:ea typeface="+mn-ea"/>
          <a:cs typeface="+mn-cs"/>
        </a:defRPr>
      </a:lvl1pPr>
      <a:lvl2pPr marL="457182" algn="l" defTabSz="457182" rtl="0" eaLnBrk="1" latinLnBrk="0" hangingPunct="1">
        <a:defRPr kumimoji="1" sz="1800" kern="1200">
          <a:solidFill>
            <a:schemeClr val="tx1"/>
          </a:solidFill>
          <a:latin typeface="+mn-lt"/>
          <a:ea typeface="+mn-ea"/>
          <a:cs typeface="+mn-cs"/>
        </a:defRPr>
      </a:lvl2pPr>
      <a:lvl3pPr marL="914364" algn="l" defTabSz="457182" rtl="0" eaLnBrk="1" latinLnBrk="0" hangingPunct="1">
        <a:defRPr kumimoji="1" sz="1800" kern="1200">
          <a:solidFill>
            <a:schemeClr val="tx1"/>
          </a:solidFill>
          <a:latin typeface="+mn-lt"/>
          <a:ea typeface="+mn-ea"/>
          <a:cs typeface="+mn-cs"/>
        </a:defRPr>
      </a:lvl3pPr>
      <a:lvl4pPr marL="1371546" algn="l" defTabSz="457182" rtl="0" eaLnBrk="1" latinLnBrk="0" hangingPunct="1">
        <a:defRPr kumimoji="1" sz="1800" kern="1200">
          <a:solidFill>
            <a:schemeClr val="tx1"/>
          </a:solidFill>
          <a:latin typeface="+mn-lt"/>
          <a:ea typeface="+mn-ea"/>
          <a:cs typeface="+mn-cs"/>
        </a:defRPr>
      </a:lvl4pPr>
      <a:lvl5pPr marL="1828728" algn="l" defTabSz="457182" rtl="0" eaLnBrk="1" latinLnBrk="0" hangingPunct="1">
        <a:defRPr kumimoji="1" sz="1800" kern="1200">
          <a:solidFill>
            <a:schemeClr val="tx1"/>
          </a:solidFill>
          <a:latin typeface="+mn-lt"/>
          <a:ea typeface="+mn-ea"/>
          <a:cs typeface="+mn-cs"/>
        </a:defRPr>
      </a:lvl5pPr>
      <a:lvl6pPr marL="2285910" algn="l" defTabSz="457182" rtl="0" eaLnBrk="1" latinLnBrk="0" hangingPunct="1">
        <a:defRPr kumimoji="1" sz="1800" kern="1200">
          <a:solidFill>
            <a:schemeClr val="tx1"/>
          </a:solidFill>
          <a:latin typeface="+mn-lt"/>
          <a:ea typeface="+mn-ea"/>
          <a:cs typeface="+mn-cs"/>
        </a:defRPr>
      </a:lvl6pPr>
      <a:lvl7pPr marL="2743092" algn="l" defTabSz="457182" rtl="0" eaLnBrk="1" latinLnBrk="0" hangingPunct="1">
        <a:defRPr kumimoji="1" sz="1800" kern="1200">
          <a:solidFill>
            <a:schemeClr val="tx1"/>
          </a:solidFill>
          <a:latin typeface="+mn-lt"/>
          <a:ea typeface="+mn-ea"/>
          <a:cs typeface="+mn-cs"/>
        </a:defRPr>
      </a:lvl7pPr>
      <a:lvl8pPr marL="3200272" algn="l" defTabSz="457182" rtl="0" eaLnBrk="1" latinLnBrk="0" hangingPunct="1">
        <a:defRPr kumimoji="1" sz="1800" kern="1200">
          <a:solidFill>
            <a:schemeClr val="tx1"/>
          </a:solidFill>
          <a:latin typeface="+mn-lt"/>
          <a:ea typeface="+mn-ea"/>
          <a:cs typeface="+mn-cs"/>
        </a:defRPr>
      </a:lvl8pPr>
      <a:lvl9pPr marL="3657452" algn="l" defTabSz="457182"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28650" y="365127"/>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9" tIns="45719" rIns="91439" bIns="45719"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9" tIns="45719" rIns="91439" bIns="45719"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28650" y="6356352"/>
            <a:ext cx="2057400" cy="365125"/>
          </a:xfrm>
          <a:prstGeom prst="rect">
            <a:avLst/>
          </a:prstGeom>
        </p:spPr>
        <p:txBody>
          <a:bodyPr vert="horz" wrap="square" lIns="91439" tIns="45719" rIns="91439" bIns="45719" numCol="1" anchor="ctr" anchorCtr="0" compatLnSpc="1">
            <a:prstTxWarp prst="textNoShape">
              <a:avLst/>
            </a:prstTxWarp>
          </a:bodyPr>
          <a:lstStyle>
            <a:lvl1pPr eaLnBrk="1" hangingPunct="1">
              <a:defRPr sz="1200">
                <a:solidFill>
                  <a:srgbClr val="898989"/>
                </a:solidFill>
              </a:defRPr>
            </a:lvl1pPr>
          </a:lstStyle>
          <a:p>
            <a:pPr defTabSz="914391" fontAlgn="base">
              <a:spcBef>
                <a:spcPct val="0"/>
              </a:spcBef>
              <a:spcAft>
                <a:spcPct val="0"/>
              </a:spcAft>
            </a:pPr>
            <a:fld id="{66665C9C-057F-6941-9B21-B31611D4FBCD}" type="datetimeFigureOut">
              <a:rPr kumimoji="0" lang="fr-FR" altLang="ja-JP" smtClean="0">
                <a:latin typeface="Calibri" charset="0"/>
                <a:ea typeface="ＭＳ Ｐゴシック" charset="0"/>
              </a:rPr>
              <a:pPr defTabSz="914391" fontAlgn="base">
                <a:spcBef>
                  <a:spcPct val="0"/>
                </a:spcBef>
                <a:spcAft>
                  <a:spcPct val="0"/>
                </a:spcAft>
              </a:pPr>
              <a:t>16/12/14</a:t>
            </a:fld>
            <a:endParaRPr kumimoji="0" lang="fr-FR" altLang="ja-JP" smtClean="0">
              <a:latin typeface="Calibri" charset="0"/>
              <a:ea typeface="ＭＳ Ｐゴシック" charset="0"/>
            </a:endParaRPr>
          </a:p>
        </p:txBody>
      </p:sp>
      <p:sp>
        <p:nvSpPr>
          <p:cNvPr id="5" name="Espace réservé du pied de page 4"/>
          <p:cNvSpPr>
            <a:spLocks noGrp="1"/>
          </p:cNvSpPr>
          <p:nvPr>
            <p:ph type="ftr" sz="quarter" idx="3"/>
          </p:nvPr>
        </p:nvSpPr>
        <p:spPr>
          <a:xfrm>
            <a:off x="3028950" y="6356352"/>
            <a:ext cx="3086100" cy="365125"/>
          </a:xfrm>
          <a:prstGeom prst="rect">
            <a:avLst/>
          </a:prstGeom>
        </p:spPr>
        <p:txBody>
          <a:bodyPr vert="horz" wrap="square" lIns="91439" tIns="45719" rIns="91439" bIns="45719" numCol="1" anchor="ctr" anchorCtr="0" compatLnSpc="1">
            <a:prstTxWarp prst="textNoShape">
              <a:avLst/>
            </a:prstTxWarp>
          </a:bodyPr>
          <a:lstStyle>
            <a:lvl1pPr algn="ctr" eaLnBrk="1" hangingPunct="1">
              <a:defRPr sz="1200">
                <a:solidFill>
                  <a:srgbClr val="898989"/>
                </a:solidFill>
              </a:defRPr>
            </a:lvl1pPr>
          </a:lstStyle>
          <a:p>
            <a:pPr defTabSz="914391" fontAlgn="base">
              <a:spcBef>
                <a:spcPct val="0"/>
              </a:spcBef>
              <a:spcAft>
                <a:spcPct val="0"/>
              </a:spcAft>
            </a:pPr>
            <a:endParaRPr kumimoji="0" lang="ja-JP" altLang="en-US" smtClean="0">
              <a:latin typeface="Calibri" charset="0"/>
              <a:ea typeface="ＭＳ Ｐゴシック" charset="0"/>
            </a:endParaRPr>
          </a:p>
        </p:txBody>
      </p:sp>
      <p:sp>
        <p:nvSpPr>
          <p:cNvPr id="6" name="Espace réservé du numéro de diapositive 5"/>
          <p:cNvSpPr>
            <a:spLocks noGrp="1"/>
          </p:cNvSpPr>
          <p:nvPr>
            <p:ph type="sldNum" sz="quarter" idx="4"/>
          </p:nvPr>
        </p:nvSpPr>
        <p:spPr>
          <a:xfrm>
            <a:off x="6457950" y="6356352"/>
            <a:ext cx="2057400" cy="365125"/>
          </a:xfrm>
          <a:prstGeom prst="rect">
            <a:avLst/>
          </a:prstGeom>
        </p:spPr>
        <p:txBody>
          <a:bodyPr vert="horz" wrap="square" lIns="91439" tIns="45719" rIns="91439" bIns="45719" numCol="1" anchor="ctr" anchorCtr="0" compatLnSpc="1">
            <a:prstTxWarp prst="textNoShape">
              <a:avLst/>
            </a:prstTxWarp>
          </a:bodyPr>
          <a:lstStyle>
            <a:lvl1pPr algn="r" eaLnBrk="1" hangingPunct="1">
              <a:defRPr sz="1200">
                <a:solidFill>
                  <a:srgbClr val="898989"/>
                </a:solidFill>
              </a:defRPr>
            </a:lvl1pPr>
          </a:lstStyle>
          <a:p>
            <a:pPr defTabSz="914391" fontAlgn="base">
              <a:spcBef>
                <a:spcPct val="0"/>
              </a:spcBef>
              <a:spcAft>
                <a:spcPct val="0"/>
              </a:spcAft>
            </a:pPr>
            <a:fld id="{0BE6731C-D6B8-C346-A498-52BFCBF04F5A}" type="slidenum">
              <a:rPr kumimoji="0" lang="fr-FR" altLang="ja-JP" smtClean="0">
                <a:latin typeface="Calibri" charset="0"/>
                <a:ea typeface="ＭＳ Ｐゴシック" charset="0"/>
              </a:rPr>
              <a:pPr defTabSz="914391" fontAlgn="base">
                <a:spcBef>
                  <a:spcPct val="0"/>
                </a:spcBef>
                <a:spcAft>
                  <a:spcPct val="0"/>
                </a:spcAft>
              </a:pPr>
              <a:t>‹#›</a:t>
            </a:fld>
            <a:endParaRPr kumimoji="0" lang="fr-FR" altLang="ja-JP" smtClean="0">
              <a:latin typeface="Calibri" charset="0"/>
              <a:ea typeface="ＭＳ Ｐゴシック" charset="0"/>
            </a:endParaRPr>
          </a:p>
        </p:txBody>
      </p:sp>
    </p:spTree>
    <p:extLst>
      <p:ext uri="{BB962C8B-B14F-4D97-AF65-F5344CB8AC3E}">
        <p14:creationId xmlns:p14="http://schemas.microsoft.com/office/powerpoint/2010/main" val="3275955353"/>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196"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91"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87"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82"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7" indent="-228597"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793" indent="-228597"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2988" indent="-228597"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184" indent="-228597"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379" indent="-228597"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892180" y="79396"/>
            <a:ext cx="73596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45716" tIns="45716" rIns="45716" bIns="45716" numCol="1" anchor="ctr" anchorCtr="0" compatLnSpc="1">
            <a:prstTxWarp prst="textNoShape">
              <a:avLst/>
            </a:prstTxWarp>
          </a:bodyPr>
          <a:lstStyle/>
          <a:p>
            <a:pPr lvl="0"/>
            <a:r>
              <a:rPr lang="en-US" altLang="ja-JP">
                <a:sym typeface="Arial" charset="0"/>
              </a:rPr>
              <a:t>Click to edit Master title style</a:t>
            </a:r>
          </a:p>
        </p:txBody>
      </p:sp>
      <p:sp>
        <p:nvSpPr>
          <p:cNvPr id="37891" name="Rectangle 2"/>
          <p:cNvSpPr>
            <a:spLocks noGrp="1" noChangeArrowheads="1"/>
          </p:cNvSpPr>
          <p:nvPr>
            <p:ph type="body" idx="1"/>
          </p:nvPr>
        </p:nvSpPr>
        <p:spPr bwMode="auto">
          <a:xfrm>
            <a:off x="892180" y="1314453"/>
            <a:ext cx="735965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sym typeface="Arial" charset="0"/>
              </a:rPr>
              <a:t>Click to edit Master text styles</a:t>
            </a:r>
          </a:p>
          <a:p>
            <a:pPr lvl="1"/>
            <a:r>
              <a:rPr lang="en-US" altLang="ja-JP">
                <a:sym typeface="Arial" charset="0"/>
              </a:rPr>
              <a:t>Second level</a:t>
            </a:r>
          </a:p>
          <a:p>
            <a:pPr lvl="2"/>
            <a:r>
              <a:rPr lang="en-US" altLang="ja-JP">
                <a:sym typeface="Arial" charset="0"/>
              </a:rPr>
              <a:t>Third level</a:t>
            </a:r>
          </a:p>
          <a:p>
            <a:pPr lvl="3"/>
            <a:r>
              <a:rPr lang="en-US" altLang="ja-JP">
                <a:sym typeface="Arial" charset="0"/>
              </a:rPr>
              <a:t>Fourth level</a:t>
            </a:r>
          </a:p>
          <a:p>
            <a:pPr lvl="4"/>
            <a:r>
              <a:rPr lang="en-US" altLang="ja-JP">
                <a:sym typeface="Arial" charset="0"/>
              </a:rPr>
              <a:t>Fifth level</a:t>
            </a:r>
          </a:p>
        </p:txBody>
      </p:sp>
      <p:sp>
        <p:nvSpPr>
          <p:cNvPr id="2051" name="Text Box 3"/>
          <p:cNvSpPr txBox="1">
            <a:spLocks noGrp="1" noChangeArrowheads="1"/>
          </p:cNvSpPr>
          <p:nvPr>
            <p:ph type="sldNum" sz="quarter" idx="4"/>
          </p:nvPr>
        </p:nvSpPr>
        <p:spPr bwMode="auto">
          <a:xfrm>
            <a:off x="8847138" y="6623071"/>
            <a:ext cx="239712" cy="252413"/>
          </a:xfrm>
          <a:prstGeom prst="rect">
            <a:avLst/>
          </a:prstGeom>
          <a:noFill/>
          <a:ln w="12700">
            <a:noFill/>
            <a:miter lim="800000"/>
            <a:headEnd/>
            <a:tailEnd/>
          </a:ln>
          <a:effectLst/>
        </p:spPr>
        <p:txBody>
          <a:bodyPr vert="horz" wrap="none" lIns="82292" tIns="41148" rIns="82292" bIns="41148" numCol="1" anchor="t" anchorCtr="0" compatLnSpc="1">
            <a:prstTxWarp prst="textNoShape">
              <a:avLst/>
            </a:prstTxWarp>
          </a:bodyPr>
          <a:lstStyle>
            <a:lvl1pPr algn="ctr" defTabSz="912768">
              <a:defRPr kumimoji="0" sz="1300" u="none">
                <a:solidFill>
                  <a:srgbClr val="000000"/>
                </a:solidFill>
                <a:latin typeface="Gill Sans" charset="0"/>
                <a:ea typeface="ＭＳ Ｐゴシック" charset="0"/>
                <a:cs typeface="Gill Sans" charset="0"/>
                <a:sym typeface="Gill Sans" charset="0"/>
              </a:defRPr>
            </a:lvl1pPr>
            <a:lvl2pPr marL="742912" indent="-285735" defTabSz="912768">
              <a:defRPr kumimoji="1" sz="2800" u="sng">
                <a:solidFill>
                  <a:schemeClr val="tx1"/>
                </a:solidFill>
                <a:latin typeface="Times New Roman" charset="0"/>
                <a:ea typeface="ＭＳ Ｐゴシック" charset="0"/>
                <a:cs typeface="ＭＳ Ｐゴシック" charset="0"/>
              </a:defRPr>
            </a:lvl2pPr>
            <a:lvl3pPr marL="1142943" indent="-228588" defTabSz="912768">
              <a:defRPr kumimoji="1" sz="2800" u="sng">
                <a:solidFill>
                  <a:schemeClr val="tx1"/>
                </a:solidFill>
                <a:latin typeface="Times New Roman" charset="0"/>
                <a:ea typeface="ＭＳ Ｐゴシック" charset="0"/>
                <a:cs typeface="ＭＳ Ｐゴシック" charset="0"/>
              </a:defRPr>
            </a:lvl3pPr>
            <a:lvl4pPr marL="1600120" indent="-228588" defTabSz="912768">
              <a:defRPr kumimoji="1" sz="2800" u="sng">
                <a:solidFill>
                  <a:schemeClr val="tx1"/>
                </a:solidFill>
                <a:latin typeface="Times New Roman" charset="0"/>
                <a:ea typeface="ＭＳ Ｐゴシック" charset="0"/>
                <a:cs typeface="ＭＳ Ｐゴシック" charset="0"/>
              </a:defRPr>
            </a:lvl4pPr>
            <a:lvl5pPr marL="2057297" indent="-228588" defTabSz="912768">
              <a:defRPr kumimoji="1" sz="2800" u="sng">
                <a:solidFill>
                  <a:schemeClr val="tx1"/>
                </a:solidFill>
                <a:latin typeface="Times New Roman" charset="0"/>
                <a:ea typeface="ＭＳ Ｐゴシック" charset="0"/>
                <a:cs typeface="ＭＳ Ｐゴシック" charset="0"/>
              </a:defRPr>
            </a:lvl5pPr>
            <a:lvl6pPr marL="2514475" indent="-228588" defTabSz="91276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6pPr>
            <a:lvl7pPr marL="2971652" indent="-228588" defTabSz="91276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7pPr>
            <a:lvl8pPr marL="3428828" indent="-228588" defTabSz="91276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8pPr>
            <a:lvl9pPr marL="3886005" indent="-228588" defTabSz="912768" fontAlgn="base">
              <a:spcBef>
                <a:spcPct val="0"/>
              </a:spcBef>
              <a:spcAft>
                <a:spcPct val="0"/>
              </a:spcAft>
              <a:defRPr kumimoji="1" sz="2800" u="sng">
                <a:solidFill>
                  <a:schemeClr val="tx1"/>
                </a:solidFill>
                <a:latin typeface="Times New Roman" charset="0"/>
                <a:ea typeface="ＭＳ Ｐゴシック" charset="0"/>
                <a:cs typeface="ＭＳ Ｐゴシック" charset="0"/>
              </a:defRPr>
            </a:lvl9pPr>
          </a:lstStyle>
          <a:p>
            <a:pPr fontAlgn="base">
              <a:spcBef>
                <a:spcPct val="0"/>
              </a:spcBef>
              <a:spcAft>
                <a:spcPct val="0"/>
              </a:spcAft>
              <a:defRPr/>
            </a:pPr>
            <a:fld id="{5E71157E-5F45-E545-BE48-4421FE62CADD}"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3169311380"/>
      </p:ext>
    </p:extLst>
  </p:cSld>
  <p:clrMap bg1="lt1" tx1="dk1" bg2="lt2" tx2="dk2" accent1="accent1" accent2="accent2" accent3="accent3" accent4="accent4" accent5="accent5" accent6="accent6" hlink="hlink" folHlink="folHlink"/>
  <p:sldLayoutIdLst>
    <p:sldLayoutId id="2147484764" r:id="rId1"/>
    <p:sldLayoutId id="2147484765" r:id="rId2"/>
    <p:sldLayoutId id="2147484766" r:id="rId3"/>
    <p:sldLayoutId id="2147484767" r:id="rId4"/>
    <p:sldLayoutId id="2147484768" r:id="rId5"/>
    <p:sldLayoutId id="2147484769" r:id="rId6"/>
    <p:sldLayoutId id="2147484770" r:id="rId7"/>
    <p:sldLayoutId id="2147484771" r:id="rId8"/>
    <p:sldLayoutId id="2147484772" r:id="rId9"/>
    <p:sldLayoutId id="2147484773" r:id="rId10"/>
    <p:sldLayoutId id="2147484774"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dt="0"/>
  <p:txStyles>
    <p:titleStyle>
      <a:lvl1pPr algn="l" rtl="0" fontAlgn="base">
        <a:spcBef>
          <a:spcPts val="175"/>
        </a:spcBef>
        <a:spcAft>
          <a:spcPct val="0"/>
        </a:spcAft>
        <a:defRPr sz="2200" b="1">
          <a:solidFill>
            <a:schemeClr val="tx1"/>
          </a:solidFill>
          <a:latin typeface="+mj-lt"/>
          <a:ea typeface="+mj-ea"/>
          <a:cs typeface="+mj-cs"/>
          <a:sym typeface="Arial" charset="0"/>
        </a:defRPr>
      </a:lvl1pPr>
      <a:lvl2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2pPr>
      <a:lvl3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3pPr>
      <a:lvl4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4pPr>
      <a:lvl5pPr algn="l" rtl="0" fontAlgn="base">
        <a:spcBef>
          <a:spcPts val="175"/>
        </a:spcBef>
        <a:spcAft>
          <a:spcPct val="0"/>
        </a:spcAft>
        <a:defRPr sz="2200" b="1">
          <a:solidFill>
            <a:schemeClr val="tx1"/>
          </a:solidFill>
          <a:latin typeface="Arial" charset="0"/>
          <a:ea typeface="ヒラギノ角ゴ ProN W6" charset="-128"/>
          <a:cs typeface="ヒラギノ角ゴ ProN W6" charset="-128"/>
          <a:sym typeface="Arial" charset="0"/>
        </a:defRPr>
      </a:lvl5pPr>
      <a:lvl6pPr marL="411408"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6pPr>
      <a:lvl7pPr marL="822803"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7pPr>
      <a:lvl8pPr marL="1234223"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8pPr>
      <a:lvl9pPr marL="1645622" algn="l" rtl="0" fontAlgn="base">
        <a:spcBef>
          <a:spcPts val="180"/>
        </a:spcBef>
        <a:spcAft>
          <a:spcPct val="0"/>
        </a:spcAft>
        <a:defRPr sz="2200" b="1">
          <a:solidFill>
            <a:schemeClr val="tx1"/>
          </a:solidFill>
          <a:latin typeface="Arial" charset="0"/>
          <a:ea typeface="ヒラギノ角ゴ ProN W6" charset="-128"/>
          <a:cs typeface="ヒラギノ角ゴ ProN W6" charset="-128"/>
          <a:sym typeface="Arial" charset="0"/>
        </a:defRPr>
      </a:lvl9pPr>
    </p:titleStyle>
    <p:bodyStyle>
      <a:lvl1pPr marL="250813" indent="-227002"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1pPr>
      <a:lvl2pPr marL="250813" indent="-227002"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2pPr>
      <a:lvl3pPr marL="250813" indent="-227002"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3pPr>
      <a:lvl4pPr marL="250813" indent="-227002"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4pPr>
      <a:lvl5pPr marL="250813" indent="-227002"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5pPr>
      <a:lvl6pPr marL="662819" indent="-22855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6pPr>
      <a:lvl7pPr marL="1074230" indent="-22855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7pPr>
      <a:lvl8pPr marL="1485630" indent="-22855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8pPr>
      <a:lvl9pPr marL="1897038" indent="-228559" algn="l" rtl="0" fontAlgn="base">
        <a:spcBef>
          <a:spcPct val="0"/>
        </a:spcBef>
        <a:spcAft>
          <a:spcPct val="0"/>
        </a:spcAft>
        <a:buSzPct val="173000"/>
        <a:buFont typeface="Gill Sans" charset="0"/>
        <a:buChar char="•"/>
        <a:defRPr b="1">
          <a:solidFill>
            <a:schemeClr val="tx1"/>
          </a:solidFill>
          <a:latin typeface="+mn-lt"/>
          <a:ea typeface="+mn-ea"/>
          <a:cs typeface="+mn-cs"/>
          <a:sym typeface="Arial" charset="0"/>
        </a:defRPr>
      </a:lvl9pPr>
    </p:bodyStyle>
    <p:otherStyle>
      <a:defPPr>
        <a:defRPr lang="ja-JP"/>
      </a:defPPr>
      <a:lvl1pPr marL="0" algn="l" defTabSz="411408" rtl="0" eaLnBrk="1" latinLnBrk="0" hangingPunct="1">
        <a:defRPr kumimoji="1" sz="1600" kern="1200">
          <a:solidFill>
            <a:schemeClr val="tx1"/>
          </a:solidFill>
          <a:latin typeface="+mn-lt"/>
          <a:ea typeface="+mn-ea"/>
          <a:cs typeface="+mn-cs"/>
        </a:defRPr>
      </a:lvl1pPr>
      <a:lvl2pPr marL="411408" algn="l" defTabSz="411408" rtl="0" eaLnBrk="1" latinLnBrk="0" hangingPunct="1">
        <a:defRPr kumimoji="1" sz="1600" kern="1200">
          <a:solidFill>
            <a:schemeClr val="tx1"/>
          </a:solidFill>
          <a:latin typeface="+mn-lt"/>
          <a:ea typeface="+mn-ea"/>
          <a:cs typeface="+mn-cs"/>
        </a:defRPr>
      </a:lvl2pPr>
      <a:lvl3pPr marL="822803" algn="l" defTabSz="411408" rtl="0" eaLnBrk="1" latinLnBrk="0" hangingPunct="1">
        <a:defRPr kumimoji="1" sz="1600" kern="1200">
          <a:solidFill>
            <a:schemeClr val="tx1"/>
          </a:solidFill>
          <a:latin typeface="+mn-lt"/>
          <a:ea typeface="+mn-ea"/>
          <a:cs typeface="+mn-cs"/>
        </a:defRPr>
      </a:lvl3pPr>
      <a:lvl4pPr marL="1234223" algn="l" defTabSz="411408" rtl="0" eaLnBrk="1" latinLnBrk="0" hangingPunct="1">
        <a:defRPr kumimoji="1" sz="1600" kern="1200">
          <a:solidFill>
            <a:schemeClr val="tx1"/>
          </a:solidFill>
          <a:latin typeface="+mn-lt"/>
          <a:ea typeface="+mn-ea"/>
          <a:cs typeface="+mn-cs"/>
        </a:defRPr>
      </a:lvl4pPr>
      <a:lvl5pPr marL="1645622" algn="l" defTabSz="411408" rtl="0" eaLnBrk="1" latinLnBrk="0" hangingPunct="1">
        <a:defRPr kumimoji="1" sz="1600" kern="1200">
          <a:solidFill>
            <a:schemeClr val="tx1"/>
          </a:solidFill>
          <a:latin typeface="+mn-lt"/>
          <a:ea typeface="+mn-ea"/>
          <a:cs typeface="+mn-cs"/>
        </a:defRPr>
      </a:lvl5pPr>
      <a:lvl6pPr marL="2057030" algn="l" defTabSz="411408" rtl="0" eaLnBrk="1" latinLnBrk="0" hangingPunct="1">
        <a:defRPr kumimoji="1" sz="1600" kern="1200">
          <a:solidFill>
            <a:schemeClr val="tx1"/>
          </a:solidFill>
          <a:latin typeface="+mn-lt"/>
          <a:ea typeface="+mn-ea"/>
          <a:cs typeface="+mn-cs"/>
        </a:defRPr>
      </a:lvl6pPr>
      <a:lvl7pPr marL="2468435" algn="l" defTabSz="411408" rtl="0" eaLnBrk="1" latinLnBrk="0" hangingPunct="1">
        <a:defRPr kumimoji="1" sz="1600" kern="1200">
          <a:solidFill>
            <a:schemeClr val="tx1"/>
          </a:solidFill>
          <a:latin typeface="+mn-lt"/>
          <a:ea typeface="+mn-ea"/>
          <a:cs typeface="+mn-cs"/>
        </a:defRPr>
      </a:lvl7pPr>
      <a:lvl8pPr marL="2879842" algn="l" defTabSz="411408" rtl="0" eaLnBrk="1" latinLnBrk="0" hangingPunct="1">
        <a:defRPr kumimoji="1" sz="1600" kern="1200">
          <a:solidFill>
            <a:schemeClr val="tx1"/>
          </a:solidFill>
          <a:latin typeface="+mn-lt"/>
          <a:ea typeface="+mn-ea"/>
          <a:cs typeface="+mn-cs"/>
        </a:defRPr>
      </a:lvl8pPr>
      <a:lvl9pPr marL="3291246" algn="l" defTabSz="411408" rtl="0" eaLnBrk="1" latinLnBrk="0" hangingPunct="1">
        <a:defRPr kumimoji="1"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emf"/><Relationship Id="rId8" Type="http://schemas.openxmlformats.org/officeDocument/2006/relationships/image" Target="../media/image14.jpe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emf"/><Relationship Id="rId1" Type="http://schemas.openxmlformats.org/officeDocument/2006/relationships/slideLayout" Target="../slideLayouts/slideLayout3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4.xml"/><Relationship Id="rId4" Type="http://schemas.openxmlformats.org/officeDocument/2006/relationships/notesSlide" Target="../notesSlides/notesSlide10.xml"/><Relationship Id="rId5" Type="http://schemas.openxmlformats.org/officeDocument/2006/relationships/image" Target="../media/image48.png"/><Relationship Id="rId6" Type="http://schemas.openxmlformats.org/officeDocument/2006/relationships/image" Target="../media/image49.emf"/><Relationship Id="rId7" Type="http://schemas.openxmlformats.org/officeDocument/2006/relationships/image" Target="../media/image50.jpeg"/><Relationship Id="rId8" Type="http://schemas.openxmlformats.org/officeDocument/2006/relationships/image" Target="../media/image10.png"/><Relationship Id="rId9"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jpg"/><Relationship Id="rId5" Type="http://schemas.openxmlformats.org/officeDocument/2006/relationships/image" Target="../media/image14.jpeg"/><Relationship Id="rId6" Type="http://schemas.openxmlformats.org/officeDocument/2006/relationships/image" Target="../media/image53.png"/><Relationship Id="rId7" Type="http://schemas.openxmlformats.org/officeDocument/2006/relationships/image" Target="../media/image1.jpeg"/><Relationship Id="rId8" Type="http://schemas.openxmlformats.org/officeDocument/2006/relationships/image" Target="../media/image54.png"/><Relationship Id="rId9" Type="http://schemas.openxmlformats.org/officeDocument/2006/relationships/image" Target="../media/image55.emf"/><Relationship Id="rId10" Type="http://schemas.openxmlformats.org/officeDocument/2006/relationships/image" Target="../media/image11.png"/><Relationship Id="rId11" Type="http://schemas.openxmlformats.org/officeDocument/2006/relationships/image" Target="../media/image10.png"/><Relationship Id="rId1" Type="http://schemas.openxmlformats.org/officeDocument/2006/relationships/slideLayout" Target="../slideLayouts/slideLayout6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14.jpeg"/><Relationship Id="rId5" Type="http://schemas.openxmlformats.org/officeDocument/2006/relationships/image" Target="../media/image1.jpeg"/><Relationship Id="rId6" Type="http://schemas.openxmlformats.org/officeDocument/2006/relationships/image" Target="../media/image58.emf"/><Relationship Id="rId7" Type="http://schemas.openxmlformats.org/officeDocument/2006/relationships/image" Target="../media/image11.png"/><Relationship Id="rId8" Type="http://schemas.openxmlformats.org/officeDocument/2006/relationships/image" Target="../media/image10.png"/><Relationship Id="rId1" Type="http://schemas.openxmlformats.org/officeDocument/2006/relationships/slideLayout" Target="../slideLayouts/slideLayout125.xml"/><Relationship Id="rId2"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59.emf"/><Relationship Id="rId7" Type="http://schemas.openxmlformats.org/officeDocument/2006/relationships/image" Target="../media/image60.emf"/><Relationship Id="rId8"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0" Type="http://schemas.openxmlformats.org/officeDocument/2006/relationships/image" Target="../media/image77.emf"/><Relationship Id="rId21" Type="http://schemas.openxmlformats.org/officeDocument/2006/relationships/hyperlink" Target="http://www.google.co.jp/url?sa=i&amp;rct=j&amp;q=&amp;esrc=s&amp;source=images&amp;cd=&amp;cad=rja&amp;uact=8&amp;ved=0CAcQjRxqFQoTCJfg1aLRxMgCFUuXlAod-uALKg&amp;url=http://www.space-park.jp/spacetheater/evening/2008/0811/index.html&amp;bvm=bv.105039540,d.dGo&amp;psig=AFQjCNHR1kSX8iBbcyGsojR_QwRc-1jx1A&amp;ust=1445003926487932" TargetMode="External"/><Relationship Id="rId22" Type="http://schemas.openxmlformats.org/officeDocument/2006/relationships/image" Target="../media/image78.jpeg"/><Relationship Id="rId23" Type="http://schemas.openxmlformats.org/officeDocument/2006/relationships/image" Target="../media/image79.jpeg"/><Relationship Id="rId24" Type="http://schemas.openxmlformats.org/officeDocument/2006/relationships/image" Target="../media/image80.png"/><Relationship Id="rId25" Type="http://schemas.openxmlformats.org/officeDocument/2006/relationships/hyperlink" Target="http://www.google.co.jp/url?sa=i&amp;rct=j&amp;q=&amp;esrc=s&amp;source=images&amp;cd=&amp;cad=rja&amp;uact=8&amp;ved=0CAcQjRxqFQoTCJjeod_TxMgCFcWTlAod1tgEmw&amp;url=http://jishin-yogen.com/blog-entry-5046.html&amp;psig=AFQjCNGt2NaYYpTzxWfFFm1AhLztLc-BOA&amp;ust=1445004594437600" TargetMode="External"/><Relationship Id="rId26" Type="http://schemas.openxmlformats.org/officeDocument/2006/relationships/image" Target="../media/image81.jpeg"/><Relationship Id="rId27" Type="http://schemas.openxmlformats.org/officeDocument/2006/relationships/image" Target="../media/image82.jpeg"/><Relationship Id="rId28" Type="http://schemas.openxmlformats.org/officeDocument/2006/relationships/image" Target="../media/image83.png"/><Relationship Id="rId29" Type="http://schemas.openxmlformats.org/officeDocument/2006/relationships/image" Target="../media/image84.png"/><Relationship Id="rId1" Type="http://schemas.openxmlformats.org/officeDocument/2006/relationships/slideLayout" Target="../slideLayouts/slideLayout92.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30" Type="http://schemas.openxmlformats.org/officeDocument/2006/relationships/image" Target="../media/image85.png"/><Relationship Id="rId31" Type="http://schemas.openxmlformats.org/officeDocument/2006/relationships/image" Target="../media/image86.jpeg"/><Relationship Id="rId32" Type="http://schemas.openxmlformats.org/officeDocument/2006/relationships/image" Target="../media/image87.gif"/><Relationship Id="rId9" Type="http://schemas.openxmlformats.org/officeDocument/2006/relationships/image" Target="../media/image11.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emf"/><Relationship Id="rId33" Type="http://schemas.openxmlformats.org/officeDocument/2006/relationships/image" Target="../media/image88.jpeg"/><Relationship Id="rId34" Type="http://schemas.openxmlformats.org/officeDocument/2006/relationships/image" Target="../media/image89.jpeg"/><Relationship Id="rId35" Type="http://schemas.openxmlformats.org/officeDocument/2006/relationships/image" Target="../media/image90.jpeg"/><Relationship Id="rId10" Type="http://schemas.openxmlformats.org/officeDocument/2006/relationships/image" Target="../media/image10.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63.png"/><Relationship Id="rId18" Type="http://schemas.openxmlformats.org/officeDocument/2006/relationships/image" Target="../media/image76.jpg"/><Relationship Id="rId19" Type="http://schemas.openxmlformats.org/officeDocument/2006/relationships/image" Target="../media/image61.png"/></Relationships>
</file>

<file path=ppt/slides/_rels/slide16.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emf"/><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69.emf"/><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11.png"/><Relationship Id="rId8" Type="http://schemas.openxmlformats.org/officeDocument/2006/relationships/image" Target="../media/image10.png"/><Relationship Id="rId9" Type="http://schemas.openxmlformats.org/officeDocument/2006/relationships/image" Target="../media/image94.jpeg"/><Relationship Id="rId10" Type="http://schemas.openxmlformats.org/officeDocument/2006/relationships/image" Target="../media/image95.png"/></Relationships>
</file>

<file path=ppt/slides/_rels/slide17.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137.xml"/><Relationship Id="rId2" Type="http://schemas.openxmlformats.org/officeDocument/2006/relationships/notesSlide" Target="../notesSlides/notesSlide16.xml"/><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jpeg"/><Relationship Id="rId9" Type="http://schemas.openxmlformats.org/officeDocument/2006/relationships/image" Target="../media/image105.png"/><Relationship Id="rId10"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9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1.png"/><Relationship Id="rId5" Type="http://schemas.openxmlformats.org/officeDocument/2006/relationships/image" Target="../media/image10.png"/><Relationship Id="rId1" Type="http://schemas.openxmlformats.org/officeDocument/2006/relationships/slideLayout" Target="../slideLayouts/slideLayout148.xml"/><Relationship Id="rId2"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0.jpeg"/><Relationship Id="rId1" Type="http://schemas.openxmlformats.org/officeDocument/2006/relationships/slideLayout" Target="../slideLayouts/slideLayout3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png"/><Relationship Id="rId5" Type="http://schemas.openxmlformats.org/officeDocument/2006/relationships/image" Target="../media/image10.png"/><Relationship Id="rId1" Type="http://schemas.openxmlformats.org/officeDocument/2006/relationships/slideLayout" Target="../slideLayouts/slideLayout85.xml"/><Relationship Id="rId2" Type="http://schemas.openxmlformats.org/officeDocument/2006/relationships/image" Target="../media/image109.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4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31.emf"/><Relationship Id="rId8" Type="http://schemas.openxmlformats.org/officeDocument/2006/relationships/image" Target="../media/image32.emf"/><Relationship Id="rId9" Type="http://schemas.openxmlformats.org/officeDocument/2006/relationships/image" Target="../media/image33.emf"/><Relationship Id="rId10"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jpeg"/><Relationship Id="rId7" Type="http://schemas.openxmlformats.org/officeDocument/2006/relationships/image" Target="../media/image10.png"/><Relationship Id="rId8" Type="http://schemas.openxmlformats.org/officeDocument/2006/relationships/image" Target="../media/image38.emf"/><Relationship Id="rId9" Type="http://schemas.openxmlformats.org/officeDocument/2006/relationships/image" Target="../media/image39.png"/><Relationship Id="rId1" Type="http://schemas.openxmlformats.org/officeDocument/2006/relationships/slideLayout" Target="../slideLayouts/slideLayout10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40.emf"/><Relationship Id="rId6" Type="http://schemas.openxmlformats.org/officeDocument/2006/relationships/image" Target="../media/image41.png"/><Relationship Id="rId7"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emf"/><Relationship Id="rId4" Type="http://schemas.openxmlformats.org/officeDocument/2006/relationships/image" Target="../media/image42.png"/><Relationship Id="rId5" Type="http://schemas.openxmlformats.org/officeDocument/2006/relationships/image" Target="../media/image1.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9" descr="nifsロゴ（orang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1317" y="6314749"/>
            <a:ext cx="650529" cy="50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74">
              <a:defRPr/>
            </a:pPr>
            <a:fld id="{57A8297D-5CC8-2240-8899-FD4042865E28}" type="slidenum">
              <a:rPr lang="en-US" altLang="ja-JP">
                <a:solidFill>
                  <a:prstClr val="black"/>
                </a:solidFill>
                <a:latin typeface="Arial" charset="0"/>
                <a:ea typeface="ＭＳ Ｐゴシック"/>
              </a:rPr>
              <a:pPr algn="r" defTabSz="914274">
                <a:defRPr/>
              </a:pPr>
              <a:t>1</a:t>
            </a:fld>
            <a:endParaRPr lang="en-US" altLang="ja-JP" dirty="0">
              <a:solidFill>
                <a:prstClr val="black"/>
              </a:solidFill>
              <a:latin typeface="Arial" charset="0"/>
              <a:ea typeface="ＭＳ Ｐゴシック"/>
            </a:endParaRPr>
          </a:p>
        </p:txBody>
      </p:sp>
      <p:sp>
        <p:nvSpPr>
          <p:cNvPr id="12" name="テキスト ボックス 11"/>
          <p:cNvSpPr txBox="1"/>
          <p:nvPr/>
        </p:nvSpPr>
        <p:spPr>
          <a:xfrm>
            <a:off x="694720" y="28472"/>
            <a:ext cx="7683471" cy="584767"/>
          </a:xfrm>
          <a:prstGeom prst="rect">
            <a:avLst/>
          </a:prstGeom>
          <a:noFill/>
        </p:spPr>
        <p:txBody>
          <a:bodyPr wrap="square" lIns="91436" tIns="45716" rIns="91436" bIns="45716" rtlCol="0">
            <a:spAutoFit/>
          </a:bodyPr>
          <a:lstStyle/>
          <a:p>
            <a:pPr algn="ctr" defTabSz="914274"/>
            <a:r>
              <a:rPr lang="en-US" altLang="ja-JP" sz="3200" b="1" dirty="0">
                <a:solidFill>
                  <a:prstClr val="black"/>
                </a:solidFill>
                <a:effectLst>
                  <a:outerShdw blurRad="38100" dist="38100" dir="2700000" algn="tl">
                    <a:srgbClr val="000000">
                      <a:alpha val="43137"/>
                    </a:srgbClr>
                  </a:outerShdw>
                </a:effectLst>
                <a:latin typeface="Arial" panose="020B0604020202020204" pitchFamily="34" charset="0"/>
                <a:ea typeface="メイリオ"/>
                <a:cs typeface="Arial" panose="020B0604020202020204" pitchFamily="34" charset="0"/>
              </a:rPr>
              <a:t>Status and Progress on FIREX</a:t>
            </a:r>
          </a:p>
        </p:txBody>
      </p:sp>
      <p:sp>
        <p:nvSpPr>
          <p:cNvPr id="14" name="テキスト ボックス 13"/>
          <p:cNvSpPr txBox="1"/>
          <p:nvPr/>
        </p:nvSpPr>
        <p:spPr>
          <a:xfrm>
            <a:off x="1228641" y="5723926"/>
            <a:ext cx="6912768" cy="1200325"/>
          </a:xfrm>
          <a:prstGeom prst="rect">
            <a:avLst/>
          </a:prstGeom>
          <a:noFill/>
        </p:spPr>
        <p:txBody>
          <a:bodyPr wrap="square" lIns="91438" tIns="45718" rIns="91438" bIns="45718" rtlCol="0">
            <a:spAutoFit/>
          </a:bodyPr>
          <a:lstStyle/>
          <a:p>
            <a:pPr algn="ctr" defTabSz="914274"/>
            <a:r>
              <a:rPr lang="en-US" altLang="ja-JP" b="1" dirty="0">
                <a:solidFill>
                  <a:prstClr val="black"/>
                </a:solidFill>
                <a:latin typeface="Arial" panose="020B0604020202020204" pitchFamily="34" charset="0"/>
                <a:ea typeface="メイリオ"/>
                <a:cs typeface="Arial" panose="020B0604020202020204" pitchFamily="34" charset="0"/>
              </a:rPr>
              <a:t>Hiroshi AZECHI</a:t>
            </a:r>
          </a:p>
          <a:p>
            <a:pPr algn="ctr" defTabSz="914274"/>
            <a:r>
              <a:rPr lang="en-US" altLang="ja-JP" b="1" dirty="0">
                <a:solidFill>
                  <a:prstClr val="black"/>
                </a:solidFill>
                <a:latin typeface="Arial" panose="020B0604020202020204" pitchFamily="34" charset="0"/>
                <a:ea typeface="メイリオ"/>
                <a:cs typeface="Arial" panose="020B0604020202020204" pitchFamily="34" charset="0"/>
              </a:rPr>
              <a:t>Director, Institute of Laser Engineering, Osaka University</a:t>
            </a:r>
          </a:p>
          <a:p>
            <a:pPr algn="ctr" defTabSz="914274"/>
            <a:r>
              <a:rPr lang="en-US" altLang="ja-JP" b="1" dirty="0" smtClean="0">
                <a:solidFill>
                  <a:prstClr val="black"/>
                </a:solidFill>
                <a:latin typeface="Arial" panose="020B0604020202020204" pitchFamily="34" charset="0"/>
                <a:ea typeface="メイリオ"/>
                <a:cs typeface="Arial" panose="020B0604020202020204" pitchFamily="34" charset="0"/>
              </a:rPr>
              <a:t>FPA 37</a:t>
            </a:r>
            <a:r>
              <a:rPr lang="en-US" altLang="ja-JP" b="1" baseline="30000" dirty="0" smtClean="0">
                <a:solidFill>
                  <a:prstClr val="black"/>
                </a:solidFill>
                <a:latin typeface="Arial" panose="020B0604020202020204" pitchFamily="34" charset="0"/>
                <a:ea typeface="メイリオ"/>
                <a:cs typeface="Arial" panose="020B0604020202020204" pitchFamily="34" charset="0"/>
              </a:rPr>
              <a:t>th</a:t>
            </a:r>
            <a:r>
              <a:rPr lang="en-US" altLang="ja-JP" b="1" dirty="0" smtClean="0">
                <a:solidFill>
                  <a:prstClr val="black"/>
                </a:solidFill>
                <a:latin typeface="Arial" panose="020B0604020202020204" pitchFamily="34" charset="0"/>
                <a:ea typeface="メイリオ"/>
                <a:cs typeface="Arial" panose="020B0604020202020204" pitchFamily="34" charset="0"/>
              </a:rPr>
              <a:t> Meeting and Symposium, 2016. 12. 14</a:t>
            </a:r>
            <a:endParaRPr lang="en-US" altLang="ja-JP" b="1" dirty="0">
              <a:solidFill>
                <a:prstClr val="black"/>
              </a:solidFill>
              <a:latin typeface="Arial" panose="020B0604020202020204" pitchFamily="34" charset="0"/>
              <a:ea typeface="メイリオ"/>
              <a:cs typeface="Arial" panose="020B0604020202020204" pitchFamily="34" charset="0"/>
            </a:endParaRPr>
          </a:p>
          <a:p>
            <a:pPr algn="ctr" defTabSz="914274"/>
            <a:r>
              <a:rPr lang="en-US" altLang="ja-JP" b="1" dirty="0" smtClean="0">
                <a:solidFill>
                  <a:prstClr val="black"/>
                </a:solidFill>
                <a:latin typeface="Arial" panose="020B0604020202020204" pitchFamily="34" charset="0"/>
                <a:ea typeface="メイリオ"/>
                <a:cs typeface="Arial" panose="020B0604020202020204" pitchFamily="34" charset="0"/>
              </a:rPr>
              <a:t>Washington, DC</a:t>
            </a:r>
            <a:endParaRPr lang="en-US" altLang="ja-JP" b="1" dirty="0">
              <a:solidFill>
                <a:prstClr val="black"/>
              </a:solidFill>
              <a:latin typeface="Arial" panose="020B0604020202020204" pitchFamily="34" charset="0"/>
              <a:ea typeface="メイリオ"/>
              <a:cs typeface="Arial" panose="020B0604020202020204" pitchFamily="34" charset="0"/>
            </a:endParaRPr>
          </a:p>
        </p:txBody>
      </p:sp>
      <p:grpSp>
        <p:nvGrpSpPr>
          <p:cNvPr id="5" name="図形グループ 4"/>
          <p:cNvGrpSpPr/>
          <p:nvPr/>
        </p:nvGrpSpPr>
        <p:grpSpPr>
          <a:xfrm>
            <a:off x="1743075" y="806071"/>
            <a:ext cx="5600703" cy="1808142"/>
            <a:chOff x="1743075" y="2005435"/>
            <a:chExt cx="5600703" cy="1808142"/>
          </a:xfrm>
        </p:grpSpPr>
        <p:pic>
          <p:nvPicPr>
            <p:cNvPr id="10" name="image.pdf"/>
            <p:cNvPicPr>
              <a:picLocks/>
            </p:cNvPicPr>
            <p:nvPr/>
          </p:nvPicPr>
          <p:blipFill>
            <a:blip r:embed="rId6">
              <a:extLst/>
            </a:blip>
            <a:stretch>
              <a:fillRect/>
            </a:stretch>
          </p:blipFill>
          <p:spPr>
            <a:xfrm>
              <a:off x="1743075" y="2373397"/>
              <a:ext cx="5600703" cy="1440180"/>
            </a:xfrm>
            <a:prstGeom prst="rect">
              <a:avLst/>
            </a:prstGeom>
            <a:ln w="12700" cap="flat">
              <a:noFill/>
              <a:miter lim="400000"/>
            </a:ln>
            <a:effectLst/>
          </p:spPr>
        </p:pic>
        <p:sp>
          <p:nvSpPr>
            <p:cNvPr id="13" name="Shape 1178"/>
            <p:cNvSpPr/>
            <p:nvPr/>
          </p:nvSpPr>
          <p:spPr>
            <a:xfrm>
              <a:off x="2145805" y="2005435"/>
              <a:ext cx="5012826" cy="410369"/>
            </a:xfrm>
            <a:prstGeom prst="rect">
              <a:avLst/>
            </a:prstGeom>
            <a:noFill/>
            <a:ln w="12700" cap="flat">
              <a:no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a:lnSpc>
                  <a:spcPts val="2400"/>
                </a:lnSpc>
                <a:tabLst>
                  <a:tab pos="838200" algn="l"/>
                </a:tabLst>
                <a:defRPr sz="2000" b="1">
                  <a:latin typeface="+mn-lt"/>
                  <a:ea typeface="+mn-ea"/>
                  <a:cs typeface="+mn-cs"/>
                  <a:sym typeface="Arial"/>
                </a:defRPr>
              </a:lvl1pPr>
            </a:lstStyle>
            <a:p>
              <a:pPr defTabSz="411476" hangingPunct="0"/>
              <a:r>
                <a:rPr kumimoji="0" kern="0" dirty="0">
                  <a:solidFill>
                    <a:srgbClr val="000000"/>
                  </a:solidFill>
                  <a:latin typeface="Arial"/>
                  <a:ea typeface="Arial"/>
                  <a:cs typeface="Arial"/>
                </a:rPr>
                <a:t>Implosion           </a:t>
              </a:r>
              <a:r>
                <a:rPr kumimoji="0" kern="0" dirty="0" smtClean="0">
                  <a:solidFill>
                    <a:srgbClr val="000000"/>
                  </a:solidFill>
                  <a:latin typeface="Arial"/>
                  <a:ea typeface="Arial"/>
                  <a:cs typeface="Arial"/>
                </a:rPr>
                <a:t>Heating</a:t>
              </a:r>
              <a:r>
                <a:rPr kumimoji="0" kern="0" dirty="0">
                  <a:solidFill>
                    <a:srgbClr val="000000"/>
                  </a:solidFill>
                  <a:latin typeface="Arial"/>
                  <a:ea typeface="Arial"/>
                  <a:cs typeface="Arial"/>
                </a:rPr>
                <a:t>　   </a:t>
              </a:r>
              <a:r>
                <a:rPr kumimoji="0" lang="en-US" kern="0" dirty="0" smtClean="0">
                  <a:solidFill>
                    <a:srgbClr val="000000"/>
                  </a:solidFill>
                  <a:latin typeface="Arial"/>
                  <a:ea typeface="Arial"/>
                  <a:cs typeface="Arial"/>
                </a:rPr>
                <a:t>      </a:t>
              </a:r>
              <a:r>
                <a:rPr kumimoji="0" kern="0" dirty="0" smtClean="0">
                  <a:solidFill>
                    <a:srgbClr val="000000"/>
                  </a:solidFill>
                  <a:latin typeface="Arial"/>
                  <a:ea typeface="Arial"/>
                  <a:cs typeface="Arial"/>
                </a:rPr>
                <a:t>Ignition</a:t>
              </a:r>
              <a:endParaRPr kumimoji="0" kern="0" dirty="0">
                <a:solidFill>
                  <a:srgbClr val="000000"/>
                </a:solidFill>
                <a:latin typeface="Arial"/>
                <a:ea typeface="Arial"/>
                <a:cs typeface="Arial"/>
              </a:endParaRPr>
            </a:p>
          </p:txBody>
        </p:sp>
      </p:grpSp>
      <p:sp>
        <p:nvSpPr>
          <p:cNvPr id="28" name="Shape 1165"/>
          <p:cNvSpPr/>
          <p:nvPr/>
        </p:nvSpPr>
        <p:spPr>
          <a:xfrm>
            <a:off x="3182469" y="2732815"/>
            <a:ext cx="3502219" cy="1323437"/>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pPr defTabSz="411476" hangingPunct="0">
              <a:tabLst>
                <a:tab pos="754373" algn="l"/>
              </a:tabLst>
            </a:pPr>
            <a:r>
              <a:rPr kumimoji="0" lang="en-US" altLang="ja-JP" sz="1600" b="1" kern="0" dirty="0" smtClean="0">
                <a:solidFill>
                  <a:srgbClr val="000000"/>
                </a:solidFill>
                <a:latin typeface="Arial"/>
                <a:ea typeface="Arial"/>
                <a:cs typeface="Arial"/>
                <a:sym typeface="Arial"/>
              </a:rPr>
              <a:t>Primitive idea </a:t>
            </a:r>
            <a:r>
              <a:rPr kumimoji="0" sz="1600" b="1" kern="0" dirty="0" smtClean="0">
                <a:solidFill>
                  <a:srgbClr val="000000"/>
                </a:solidFill>
                <a:latin typeface="Arial"/>
                <a:ea typeface="Arial"/>
                <a:cs typeface="Arial"/>
                <a:sym typeface="Arial"/>
              </a:rPr>
              <a:t>by</a:t>
            </a:r>
            <a:endParaRPr kumimoji="0" sz="1600" b="1" kern="0" dirty="0">
              <a:solidFill>
                <a:srgbClr val="000000"/>
              </a:solidFill>
              <a:latin typeface="Arial"/>
              <a:ea typeface="Arial"/>
              <a:cs typeface="Arial"/>
              <a:sym typeface="Arial"/>
            </a:endParaRPr>
          </a:p>
          <a:p>
            <a:pPr defTabSz="411476" hangingPunct="0">
              <a:tabLst>
                <a:tab pos="754373" algn="l"/>
              </a:tabLst>
            </a:pPr>
            <a:r>
              <a:rPr kumimoji="0" sz="1600" b="1" kern="0" dirty="0">
                <a:solidFill>
                  <a:srgbClr val="000000"/>
                </a:solidFill>
                <a:latin typeface="Arial"/>
                <a:ea typeface="Arial"/>
                <a:cs typeface="Arial"/>
                <a:sym typeface="Arial"/>
              </a:rPr>
              <a:t>  </a:t>
            </a:r>
            <a:r>
              <a:rPr kumimoji="0" lang="ja-JP" altLang="en-US" sz="1600" b="1" kern="0" dirty="0" smtClean="0">
                <a:solidFill>
                  <a:srgbClr val="000000"/>
                </a:solidFill>
                <a:latin typeface="Arial"/>
                <a:ea typeface="Arial"/>
                <a:cs typeface="Arial"/>
                <a:sym typeface="Arial"/>
              </a:rPr>
              <a:t>　</a:t>
            </a:r>
            <a:r>
              <a:rPr kumimoji="0" sz="1600" b="1" kern="0" dirty="0" smtClean="0">
                <a:solidFill>
                  <a:srgbClr val="000000"/>
                </a:solidFill>
                <a:latin typeface="Arial"/>
                <a:ea typeface="Arial"/>
                <a:cs typeface="Arial"/>
                <a:sym typeface="Arial"/>
              </a:rPr>
              <a:t>T</a:t>
            </a:r>
            <a:r>
              <a:rPr kumimoji="0" sz="1600" b="1" kern="0" dirty="0">
                <a:solidFill>
                  <a:srgbClr val="000000"/>
                </a:solidFill>
                <a:latin typeface="Arial"/>
                <a:ea typeface="Arial"/>
                <a:cs typeface="Arial"/>
                <a:sym typeface="Arial"/>
              </a:rPr>
              <a:t>. Yamanaka, int. rep. 83.</a:t>
            </a:r>
          </a:p>
          <a:p>
            <a:pPr defTabSz="411476" hangingPunct="0">
              <a:tabLst>
                <a:tab pos="754373" algn="l"/>
              </a:tabLst>
            </a:pPr>
            <a:r>
              <a:rPr kumimoji="0" sz="1600" b="1" kern="0" dirty="0">
                <a:solidFill>
                  <a:srgbClr val="000000"/>
                </a:solidFill>
                <a:latin typeface="Arial"/>
                <a:ea typeface="Arial"/>
                <a:cs typeface="Arial"/>
                <a:sym typeface="Arial"/>
              </a:rPr>
              <a:t> </a:t>
            </a:r>
            <a:r>
              <a:rPr kumimoji="0" lang="ja-JP" altLang="en-US" sz="1600" b="1" kern="0" dirty="0" smtClean="0">
                <a:solidFill>
                  <a:srgbClr val="000000"/>
                </a:solidFill>
                <a:latin typeface="Arial"/>
                <a:ea typeface="Arial"/>
                <a:cs typeface="Arial"/>
                <a:sym typeface="Arial"/>
              </a:rPr>
              <a:t>　</a:t>
            </a:r>
            <a:r>
              <a:rPr kumimoji="0" sz="1600" b="1" kern="0" dirty="0" smtClean="0">
                <a:solidFill>
                  <a:srgbClr val="000000"/>
                </a:solidFill>
                <a:latin typeface="Arial"/>
                <a:ea typeface="Arial"/>
                <a:cs typeface="Arial"/>
                <a:sym typeface="Arial"/>
              </a:rPr>
              <a:t> </a:t>
            </a:r>
            <a:r>
              <a:rPr kumimoji="0" sz="1600" b="1" kern="0" dirty="0">
                <a:solidFill>
                  <a:srgbClr val="000000"/>
                </a:solidFill>
                <a:latin typeface="Arial"/>
                <a:ea typeface="Arial"/>
                <a:cs typeface="Arial"/>
                <a:sym typeface="Arial"/>
              </a:rPr>
              <a:t>N. Basov, J. Sov. Laser Res. 92.</a:t>
            </a:r>
          </a:p>
          <a:p>
            <a:pPr defTabSz="411476" hangingPunct="0">
              <a:tabLst>
                <a:tab pos="754373" algn="l"/>
              </a:tabLst>
            </a:pPr>
            <a:r>
              <a:rPr kumimoji="0" lang="en-US" sz="1600" b="1" kern="0" dirty="0" smtClean="0">
                <a:solidFill>
                  <a:srgbClr val="000000"/>
                </a:solidFill>
                <a:latin typeface="Arial"/>
                <a:ea typeface="Arial"/>
                <a:cs typeface="Arial"/>
                <a:sym typeface="Arial"/>
              </a:rPr>
              <a:t>Matured concept</a:t>
            </a:r>
            <a:r>
              <a:rPr kumimoji="0" sz="1600" b="1" kern="0" dirty="0" smtClean="0">
                <a:solidFill>
                  <a:srgbClr val="000000"/>
                </a:solidFill>
                <a:latin typeface="Arial"/>
                <a:ea typeface="Arial"/>
                <a:cs typeface="Arial"/>
                <a:sym typeface="Arial"/>
              </a:rPr>
              <a:t> </a:t>
            </a:r>
            <a:r>
              <a:rPr kumimoji="0" sz="1600" b="1" kern="0" dirty="0">
                <a:solidFill>
                  <a:srgbClr val="000000"/>
                </a:solidFill>
                <a:latin typeface="Arial"/>
                <a:ea typeface="Arial"/>
                <a:cs typeface="Arial"/>
                <a:sym typeface="Arial"/>
              </a:rPr>
              <a:t>by</a:t>
            </a:r>
          </a:p>
          <a:p>
            <a:pPr defTabSz="411476" hangingPunct="0">
              <a:tabLst>
                <a:tab pos="754373" algn="l"/>
              </a:tabLst>
            </a:pPr>
            <a:r>
              <a:rPr kumimoji="0" sz="1600" b="1" kern="0" dirty="0">
                <a:solidFill>
                  <a:srgbClr val="000000"/>
                </a:solidFill>
                <a:latin typeface="Arial"/>
                <a:ea typeface="Arial"/>
                <a:cs typeface="Arial"/>
                <a:sym typeface="Arial"/>
              </a:rPr>
              <a:t>  </a:t>
            </a:r>
            <a:r>
              <a:rPr kumimoji="0" lang="ja-JP" altLang="en-US" sz="1600" b="1" kern="0" dirty="0" smtClean="0">
                <a:solidFill>
                  <a:srgbClr val="000000"/>
                </a:solidFill>
                <a:latin typeface="Arial"/>
                <a:ea typeface="Arial"/>
                <a:cs typeface="Arial"/>
                <a:sym typeface="Arial"/>
              </a:rPr>
              <a:t>　</a:t>
            </a:r>
            <a:r>
              <a:rPr kumimoji="0" sz="1600" b="1" kern="0" dirty="0" smtClean="0">
                <a:solidFill>
                  <a:srgbClr val="000000"/>
                </a:solidFill>
                <a:latin typeface="Arial"/>
                <a:ea typeface="Arial"/>
                <a:cs typeface="Arial"/>
                <a:sym typeface="Arial"/>
              </a:rPr>
              <a:t>M</a:t>
            </a:r>
            <a:r>
              <a:rPr kumimoji="0" sz="1600" b="1" kern="0" dirty="0">
                <a:solidFill>
                  <a:srgbClr val="000000"/>
                </a:solidFill>
                <a:latin typeface="Arial"/>
                <a:ea typeface="Arial"/>
                <a:cs typeface="Arial"/>
                <a:sym typeface="Arial"/>
              </a:rPr>
              <a:t>. Tabak, PoP 94.</a:t>
            </a:r>
          </a:p>
        </p:txBody>
      </p:sp>
      <p:pic>
        <p:nvPicPr>
          <p:cNvPr id="18" name="図 17" descr="PastedGraphic-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84" y="6430608"/>
            <a:ext cx="2086124" cy="450815"/>
          </a:xfrm>
          <a:prstGeom prst="rect">
            <a:avLst/>
          </a:prstGeom>
        </p:spPr>
      </p:pic>
      <p:pic>
        <p:nvPicPr>
          <p:cNvPr id="19" name="Picture 6" descr="Nevada_Master_stack_slogan_4c la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4" y="740421"/>
            <a:ext cx="922699" cy="6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9"/>
          <a:stretch>
            <a:fillRect/>
          </a:stretch>
        </p:blipFill>
        <p:spPr>
          <a:xfrm>
            <a:off x="3845918" y="4071370"/>
            <a:ext cx="992573" cy="1398626"/>
          </a:xfrm>
          <a:prstGeom prst="rect">
            <a:avLst/>
          </a:prstGeom>
        </p:spPr>
      </p:pic>
      <p:pic>
        <p:nvPicPr>
          <p:cNvPr id="3" name="図 2"/>
          <p:cNvPicPr>
            <a:picLocks noChangeAspect="1"/>
          </p:cNvPicPr>
          <p:nvPr/>
        </p:nvPicPr>
        <p:blipFill>
          <a:blip r:embed="rId10"/>
          <a:stretch>
            <a:fillRect/>
          </a:stretch>
        </p:blipFill>
        <p:spPr>
          <a:xfrm>
            <a:off x="5064169" y="4071370"/>
            <a:ext cx="1079822" cy="1398626"/>
          </a:xfrm>
          <a:prstGeom prst="rect">
            <a:avLst/>
          </a:prstGeom>
        </p:spPr>
      </p:pic>
      <p:pic>
        <p:nvPicPr>
          <p:cNvPr id="4" name="図 3"/>
          <p:cNvPicPr>
            <a:picLocks noChangeAspect="1"/>
          </p:cNvPicPr>
          <p:nvPr/>
        </p:nvPicPr>
        <p:blipFill>
          <a:blip r:embed="rId11"/>
          <a:stretch>
            <a:fillRect/>
          </a:stretch>
        </p:blipFill>
        <p:spPr>
          <a:xfrm>
            <a:off x="2651169" y="4071371"/>
            <a:ext cx="1037392" cy="1398626"/>
          </a:xfrm>
          <a:prstGeom prst="rect">
            <a:avLst/>
          </a:prstGeom>
        </p:spPr>
      </p:pic>
      <p:sp>
        <p:nvSpPr>
          <p:cNvPr id="6" name="正方形/長方形 5"/>
          <p:cNvSpPr/>
          <p:nvPr/>
        </p:nvSpPr>
        <p:spPr>
          <a:xfrm>
            <a:off x="2413182" y="5421326"/>
            <a:ext cx="1287532" cy="307777"/>
          </a:xfrm>
          <a:prstGeom prst="rect">
            <a:avLst/>
          </a:prstGeom>
        </p:spPr>
        <p:txBody>
          <a:bodyPr wrap="none">
            <a:spAutoFit/>
          </a:bodyPr>
          <a:lstStyle/>
          <a:p>
            <a:r>
              <a:rPr kumimoji="0" lang="en-US" altLang="ja-JP" sz="1400" kern="0" dirty="0">
                <a:solidFill>
                  <a:srgbClr val="000000"/>
                </a:solidFill>
                <a:latin typeface="Arial"/>
                <a:ea typeface="Arial"/>
                <a:cs typeface="Arial"/>
                <a:sym typeface="Arial"/>
              </a:rPr>
              <a:t>T. Yamanaka</a:t>
            </a:r>
            <a:endParaRPr lang="ja-JP" altLang="en-US" sz="1400" dirty="0"/>
          </a:p>
        </p:txBody>
      </p:sp>
      <p:sp>
        <p:nvSpPr>
          <p:cNvPr id="23" name="正方形/長方形 22"/>
          <p:cNvSpPr/>
          <p:nvPr/>
        </p:nvSpPr>
        <p:spPr>
          <a:xfrm>
            <a:off x="3838971" y="5416431"/>
            <a:ext cx="928459" cy="307777"/>
          </a:xfrm>
          <a:prstGeom prst="rect">
            <a:avLst/>
          </a:prstGeom>
        </p:spPr>
        <p:txBody>
          <a:bodyPr wrap="none">
            <a:spAutoFit/>
          </a:bodyPr>
          <a:lstStyle/>
          <a:p>
            <a:r>
              <a:rPr kumimoji="0" lang="en-US" altLang="ja-JP" sz="1400" kern="0" dirty="0" smtClean="0">
                <a:solidFill>
                  <a:srgbClr val="000000"/>
                </a:solidFill>
                <a:latin typeface="Arial"/>
                <a:ea typeface="Arial"/>
                <a:cs typeface="Arial"/>
                <a:sym typeface="Arial"/>
              </a:rPr>
              <a:t>N. Basov</a:t>
            </a:r>
            <a:endParaRPr lang="ja-JP" altLang="en-US" sz="1400" dirty="0"/>
          </a:p>
        </p:txBody>
      </p:sp>
      <p:sp>
        <p:nvSpPr>
          <p:cNvPr id="24" name="正方形/長方形 23"/>
          <p:cNvSpPr/>
          <p:nvPr/>
        </p:nvSpPr>
        <p:spPr>
          <a:xfrm>
            <a:off x="5174040" y="5396418"/>
            <a:ext cx="954107" cy="307777"/>
          </a:xfrm>
          <a:prstGeom prst="rect">
            <a:avLst/>
          </a:prstGeom>
        </p:spPr>
        <p:txBody>
          <a:bodyPr wrap="none">
            <a:spAutoFit/>
          </a:bodyPr>
          <a:lstStyle/>
          <a:p>
            <a:r>
              <a:rPr kumimoji="0" lang="en-US" altLang="ja-JP" sz="1400" kern="0" dirty="0" smtClean="0">
                <a:solidFill>
                  <a:srgbClr val="000000"/>
                </a:solidFill>
                <a:latin typeface="Arial"/>
                <a:ea typeface="Arial"/>
                <a:cs typeface="Arial"/>
                <a:sym typeface="Arial"/>
              </a:rPr>
              <a:t>M. </a:t>
            </a:r>
            <a:r>
              <a:rPr kumimoji="0" lang="en-US" altLang="ja-JP" sz="1400" kern="0" dirty="0" err="1" smtClean="0">
                <a:solidFill>
                  <a:srgbClr val="000000"/>
                </a:solidFill>
                <a:latin typeface="Arial"/>
                <a:ea typeface="Arial"/>
                <a:cs typeface="Arial"/>
                <a:sym typeface="Arial"/>
              </a:rPr>
              <a:t>Tabak</a:t>
            </a:r>
            <a:endParaRPr lang="ja-JP" altLang="en-US" sz="1400" dirty="0"/>
          </a:p>
        </p:txBody>
      </p:sp>
    </p:spTree>
    <p:extLst>
      <p:ext uri="{BB962C8B-B14F-4D97-AF65-F5344CB8AC3E}">
        <p14:creationId xmlns:p14="http://schemas.microsoft.com/office/powerpoint/2010/main" val="35225468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e1-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1791" t="9216" r="31940" b="4659"/>
          <a:stretch/>
        </p:blipFill>
        <p:spPr>
          <a:xfrm>
            <a:off x="463046" y="1698133"/>
            <a:ext cx="3862929" cy="5159867"/>
          </a:xfrm>
          <a:prstGeom prst="rect">
            <a:avLst/>
          </a:prstGeom>
          <a:noFill/>
          <a:ln>
            <a:noFill/>
          </a:ln>
        </p:spPr>
      </p:pic>
      <p:sp>
        <p:nvSpPr>
          <p:cNvPr id="59" name="テキスト ボックス 58"/>
          <p:cNvSpPr txBox="1"/>
          <p:nvPr/>
        </p:nvSpPr>
        <p:spPr>
          <a:xfrm>
            <a:off x="241202" y="1079999"/>
            <a:ext cx="4084773" cy="646331"/>
          </a:xfrm>
          <a:prstGeom prst="rect">
            <a:avLst/>
          </a:prstGeom>
          <a:noFill/>
        </p:spPr>
        <p:txBody>
          <a:bodyPr wrap="square" rtlCol="0">
            <a:spAutoFit/>
          </a:bodyPr>
          <a:lstStyle/>
          <a:p>
            <a:pPr algn="ctr" defTabSz="457038"/>
            <a:r>
              <a:rPr lang="en-US" altLang="ja-JP" b="1" dirty="0" smtClean="0">
                <a:solidFill>
                  <a:prstClr val="black"/>
                </a:solidFill>
                <a:latin typeface="Helvetica"/>
                <a:ea typeface="ＭＳ Ｐゴシック"/>
                <a:cs typeface="Helvetica"/>
              </a:rPr>
              <a:t>Growth of surface perturbation</a:t>
            </a:r>
          </a:p>
          <a:p>
            <a:pPr algn="ctr" defTabSz="457038"/>
            <a:r>
              <a:rPr lang="en-US" altLang="ja-JP" b="1" dirty="0" smtClean="0">
                <a:solidFill>
                  <a:prstClr val="black"/>
                </a:solidFill>
                <a:latin typeface="Helvetica"/>
                <a:ea typeface="ＭＳ Ｐゴシック"/>
                <a:cs typeface="Helvetica"/>
              </a:rPr>
              <a:t>Initiated by non-uniform laser drive </a:t>
            </a:r>
            <a:endParaRPr lang="ja-JP" altLang="en-US" b="1" dirty="0">
              <a:solidFill>
                <a:prstClr val="black"/>
              </a:solidFill>
              <a:latin typeface="Helvetica"/>
              <a:ea typeface="ＭＳ Ｐゴシック"/>
              <a:cs typeface="Helvetica"/>
            </a:endParaRPr>
          </a:p>
        </p:txBody>
      </p:sp>
      <p:pic>
        <p:nvPicPr>
          <p:cNvPr id="61" name="図 60"/>
          <p:cNvPicPr>
            <a:picLocks noChangeAspect="1"/>
          </p:cNvPicPr>
          <p:nvPr/>
        </p:nvPicPr>
        <p:blipFill rotWithShape="1">
          <a:blip r:embed="rId6"/>
          <a:srcRect l="58528"/>
          <a:stretch/>
        </p:blipFill>
        <p:spPr>
          <a:xfrm>
            <a:off x="4325975" y="1925568"/>
            <a:ext cx="2077036" cy="3561140"/>
          </a:xfrm>
          <a:prstGeom prst="rect">
            <a:avLst/>
          </a:prstGeom>
        </p:spPr>
      </p:pic>
      <p:pic>
        <p:nvPicPr>
          <p:cNvPr id="62" name="図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2424" y="2038725"/>
            <a:ext cx="2532682" cy="3334827"/>
          </a:xfrm>
          <a:prstGeom prst="rect">
            <a:avLst/>
          </a:prstGeom>
        </p:spPr>
      </p:pic>
      <p:sp>
        <p:nvSpPr>
          <p:cNvPr id="63" name="テキスト ボックス 62"/>
          <p:cNvSpPr txBox="1"/>
          <p:nvPr/>
        </p:nvSpPr>
        <p:spPr>
          <a:xfrm>
            <a:off x="4676578" y="1051802"/>
            <a:ext cx="4084773" cy="646331"/>
          </a:xfrm>
          <a:prstGeom prst="rect">
            <a:avLst/>
          </a:prstGeom>
          <a:noFill/>
        </p:spPr>
        <p:txBody>
          <a:bodyPr wrap="square" rtlCol="0">
            <a:spAutoFit/>
          </a:bodyPr>
          <a:lstStyle/>
          <a:p>
            <a:pPr algn="ctr" defTabSz="457038"/>
            <a:r>
              <a:rPr lang="en-US" altLang="ja-JP" b="1" dirty="0" smtClean="0">
                <a:solidFill>
                  <a:prstClr val="black"/>
                </a:solidFill>
                <a:latin typeface="Helvetica"/>
                <a:ea typeface="ＭＳ Ｐゴシック"/>
                <a:cs typeface="Helvetica"/>
              </a:rPr>
              <a:t>High density compression</a:t>
            </a:r>
          </a:p>
          <a:p>
            <a:pPr algn="ctr" defTabSz="457038"/>
            <a:r>
              <a:rPr lang="en-US" altLang="ja-JP" b="1" dirty="0" smtClean="0">
                <a:solidFill>
                  <a:prstClr val="black"/>
                </a:solidFill>
                <a:latin typeface="Helvetica"/>
                <a:ea typeface="ＭＳ Ｐゴシック"/>
                <a:cs typeface="Helvetica"/>
              </a:rPr>
              <a:t>with tailored pulse</a:t>
            </a:r>
            <a:endParaRPr lang="ja-JP" altLang="en-US" b="1" dirty="0">
              <a:solidFill>
                <a:prstClr val="black"/>
              </a:solidFill>
              <a:latin typeface="Helvetica"/>
              <a:ea typeface="ＭＳ Ｐゴシック"/>
              <a:cs typeface="Helvetica"/>
            </a:endParaRPr>
          </a:p>
        </p:txBody>
      </p:sp>
      <p:sp>
        <p:nvSpPr>
          <p:cNvPr id="64" name="テキスト ボックス 63"/>
          <p:cNvSpPr txBox="1"/>
          <p:nvPr/>
        </p:nvSpPr>
        <p:spPr>
          <a:xfrm>
            <a:off x="4924124" y="5772252"/>
            <a:ext cx="3589679" cy="400101"/>
          </a:xfrm>
          <a:prstGeom prst="rect">
            <a:avLst/>
          </a:prstGeom>
          <a:solidFill>
            <a:srgbClr val="000090"/>
          </a:solidFill>
        </p:spPr>
        <p:txBody>
          <a:bodyPr wrap="square" lIns="91436" tIns="45716" rIns="91436" bIns="45716" rtlCol="0">
            <a:spAutoFit/>
          </a:bodyPr>
          <a:lstStyle/>
          <a:p>
            <a:pPr algn="ctr" defTabSz="457047"/>
            <a:r>
              <a:rPr lang="en-US" altLang="ja-JP" sz="2000" b="1" i="1" dirty="0" err="1" smtClean="0">
                <a:solidFill>
                  <a:srgbClr val="FFFFFF"/>
                </a:solidFill>
                <a:latin typeface="Symbol" charset="2"/>
                <a:ea typeface="Symbol" charset="2"/>
                <a:cs typeface="Symbol" charset="2"/>
              </a:rPr>
              <a:t>r</a:t>
            </a:r>
            <a:r>
              <a:rPr lang="en-US" altLang="ja-JP" sz="2000" b="1" dirty="0" err="1" smtClean="0">
                <a:solidFill>
                  <a:srgbClr val="FFFFFF"/>
                </a:solidFill>
                <a:latin typeface="Helvetica"/>
                <a:ea typeface="ヒラギノ角ゴ Pro W3"/>
                <a:cs typeface="Helvetica"/>
              </a:rPr>
              <a:t>R</a:t>
            </a:r>
            <a:r>
              <a:rPr lang="en-US" altLang="ja-JP" sz="2000" b="1" dirty="0" smtClean="0">
                <a:solidFill>
                  <a:srgbClr val="FFFFFF"/>
                </a:solidFill>
                <a:latin typeface="Helvetica"/>
                <a:ea typeface="ヒラギノ角ゴ Pro W3"/>
                <a:cs typeface="Helvetica"/>
              </a:rPr>
              <a:t> achieves 2.7 g/cm</a:t>
            </a:r>
            <a:r>
              <a:rPr lang="en-US" altLang="ja-JP" sz="2000" b="1" baseline="30000" dirty="0" smtClean="0">
                <a:solidFill>
                  <a:srgbClr val="FFFFFF"/>
                </a:solidFill>
                <a:latin typeface="Helvetica"/>
                <a:ea typeface="ヒラギノ角ゴ Pro W3"/>
                <a:cs typeface="Helvetica"/>
              </a:rPr>
              <a:t>2</a:t>
            </a:r>
            <a:endParaRPr lang="ja-JP" altLang="en-US" sz="2000" b="1" baseline="30000" dirty="0">
              <a:solidFill>
                <a:srgbClr val="FFFFFF"/>
              </a:solidFill>
              <a:latin typeface="Helvetica"/>
              <a:ea typeface="ヒラギノ角ゴ Pro W3"/>
              <a:cs typeface="Helvetica"/>
            </a:endParaRPr>
          </a:p>
        </p:txBody>
      </p:sp>
      <p:pic>
        <p:nvPicPr>
          <p:cNvPr id="15" name="Picture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6"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8190" y="5"/>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a:defRPr/>
            </a:pPr>
            <a:fld id="{57A8297D-5CC8-2240-8899-FD4042865E28}" type="slidenum">
              <a:rPr lang="en-US" altLang="ja-JP">
                <a:latin typeface="Arial" charset="0"/>
              </a:rPr>
              <a:pPr algn="r">
                <a:defRPr/>
              </a:pPr>
              <a:t>10</a:t>
            </a:fld>
            <a:endParaRPr lang="en-US" altLang="ja-JP" dirty="0">
              <a:latin typeface="Arial" charset="0"/>
            </a:endParaRPr>
          </a:p>
        </p:txBody>
      </p:sp>
      <p:sp>
        <p:nvSpPr>
          <p:cNvPr id="18" name="正方形/長方形 17"/>
          <p:cNvSpPr/>
          <p:nvPr/>
        </p:nvSpPr>
        <p:spPr>
          <a:xfrm>
            <a:off x="901520" y="12087"/>
            <a:ext cx="7480526" cy="584767"/>
          </a:xfrm>
          <a:prstGeom prst="rect">
            <a:avLst/>
          </a:prstGeom>
        </p:spPr>
        <p:txBody>
          <a:bodyPr wrap="none" lIns="91436" tIns="45716" rIns="91436" bIns="45716">
            <a:spAutoFit/>
          </a:bodyPr>
          <a:lstStyle/>
          <a:p>
            <a:pPr algn="ctr" defTabSz="911931">
              <a:tabLst>
                <a:tab pos="835736" algn="l"/>
              </a:tabLst>
            </a:pPr>
            <a:r>
              <a:rPr kumimoji="0" lang="en-US" altLang="ja-JP"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rPr>
              <a:t>Integration Campaign: </a:t>
            </a:r>
            <a:r>
              <a:rPr kumimoji="0" lang="en-US" altLang="ja-JP" sz="3200" b="1" dirty="0" smtClean="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rPr>
              <a:t>Solid Ball Fuel</a:t>
            </a:r>
            <a:endParaRPr kumimoji="0" lang="ja-JP" altLang="en-US"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endParaRPr>
          </a:p>
        </p:txBody>
      </p:sp>
      <p:sp>
        <p:nvSpPr>
          <p:cNvPr id="3" name="テキスト ボックス 2"/>
          <p:cNvSpPr txBox="1"/>
          <p:nvPr/>
        </p:nvSpPr>
        <p:spPr>
          <a:xfrm>
            <a:off x="2328507" y="544260"/>
            <a:ext cx="5352604" cy="461665"/>
          </a:xfrm>
          <a:prstGeom prst="rect">
            <a:avLst/>
          </a:prstGeom>
          <a:noFill/>
        </p:spPr>
        <p:txBody>
          <a:bodyPr wrap="square" rtlCol="0">
            <a:spAutoFit/>
          </a:bodyPr>
          <a:lstStyle/>
          <a:p>
            <a:r>
              <a:rPr kumimoji="1" lang="en-US" altLang="ja-JP" sz="2400" b="1" dirty="0" smtClean="0">
                <a:solidFill>
                  <a:srgbClr val="000090"/>
                </a:solidFill>
                <a:latin typeface="Arial"/>
                <a:cs typeface="Arial"/>
              </a:rPr>
              <a:t>Learning from Kidder in 1970’s</a:t>
            </a:r>
            <a:endParaRPr kumimoji="1" lang="ja-JP" altLang="en-US" sz="2400" b="1" dirty="0">
              <a:solidFill>
                <a:srgbClr val="000090"/>
              </a:solidFill>
              <a:latin typeface="Arial"/>
              <a:cs typeface="Arial"/>
            </a:endParaRPr>
          </a:p>
        </p:txBody>
      </p:sp>
    </p:spTree>
    <p:extLst>
      <p:ext uri="{BB962C8B-B14F-4D97-AF65-F5344CB8AC3E}">
        <p14:creationId xmlns:p14="http://schemas.microsoft.com/office/powerpoint/2010/main" val="1418167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grpSp>
        <p:nvGrpSpPr>
          <p:cNvPr id="7" name="図形グループ 6"/>
          <p:cNvGrpSpPr/>
          <p:nvPr/>
        </p:nvGrpSpPr>
        <p:grpSpPr>
          <a:xfrm>
            <a:off x="-77155" y="90815"/>
            <a:ext cx="6129259" cy="4472967"/>
            <a:chOff x="2610585" y="687537"/>
            <a:chExt cx="6129259" cy="4472967"/>
          </a:xfrm>
          <a:noFill/>
        </p:grpSpPr>
        <p:pic>
          <p:nvPicPr>
            <p:cNvPr id="54" name="図 5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1267" y="2192729"/>
              <a:ext cx="2707255" cy="23361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図 13" descr="見え方3.jpg"/>
            <p:cNvPicPr>
              <a:picLocks noChangeAspect="1"/>
            </p:cNvPicPr>
            <p:nvPr/>
          </p:nvPicPr>
          <p:blipFill rotWithShape="1">
            <a:blip r:embed="rId4">
              <a:extLst>
                <a:ext uri="{28A0092B-C50C-407E-A947-70E740481C1C}">
                  <a14:useLocalDpi xmlns:a14="http://schemas.microsoft.com/office/drawing/2010/main" val="0"/>
                </a:ext>
              </a:extLst>
            </a:blip>
            <a:srcRect l="36956" t="-5758" r="10204" b="16272"/>
            <a:stretch/>
          </p:blipFill>
          <p:spPr>
            <a:xfrm flipH="1">
              <a:off x="2610585" y="687537"/>
              <a:ext cx="3659754" cy="4472967"/>
            </a:xfrm>
            <a:prstGeom prst="rect">
              <a:avLst/>
            </a:prstGeom>
            <a:grpFill/>
          </p:spPr>
        </p:pic>
        <p:sp>
          <p:nvSpPr>
            <p:cNvPr id="16" name="テキスト ボックス 15"/>
            <p:cNvSpPr txBox="1"/>
            <p:nvPr/>
          </p:nvSpPr>
          <p:spPr>
            <a:xfrm>
              <a:off x="5861722" y="1244928"/>
              <a:ext cx="2878122" cy="369330"/>
            </a:xfrm>
            <a:prstGeom prst="rect">
              <a:avLst/>
            </a:prstGeom>
            <a:grpFill/>
          </p:spPr>
          <p:txBody>
            <a:bodyPr wrap="none" lIns="91439" tIns="45719" rIns="91439" bIns="45719" rtlCol="0">
              <a:spAutoFit/>
            </a:bodyPr>
            <a:lstStyle/>
            <a:p>
              <a:r>
                <a:rPr lang="en-US" altLang="ja-JP" b="1" dirty="0" smtClean="0">
                  <a:solidFill>
                    <a:prstClr val="black"/>
                  </a:solidFill>
                  <a:latin typeface="Helvetica" charset="0"/>
                  <a:ea typeface="Helvetica" charset="0"/>
                  <a:cs typeface="Helvetica" charset="0"/>
                </a:rPr>
                <a:t>Cu-doped plastic sphere</a:t>
              </a:r>
              <a:endParaRPr lang="ja-JP" altLang="en-US" b="1" dirty="0">
                <a:solidFill>
                  <a:prstClr val="black"/>
                </a:solidFill>
                <a:latin typeface="Helvetica" charset="0"/>
                <a:ea typeface="Helvetica" charset="0"/>
                <a:cs typeface="Helvetica" charset="0"/>
              </a:endParaRPr>
            </a:p>
          </p:txBody>
        </p:sp>
        <p:sp>
          <p:nvSpPr>
            <p:cNvPr id="29" name="テキスト ボックス 28"/>
            <p:cNvSpPr txBox="1"/>
            <p:nvPr/>
          </p:nvSpPr>
          <p:spPr>
            <a:xfrm>
              <a:off x="3595677" y="1227565"/>
              <a:ext cx="1633779" cy="369330"/>
            </a:xfrm>
            <a:prstGeom prst="rect">
              <a:avLst/>
            </a:prstGeom>
            <a:grpFill/>
          </p:spPr>
          <p:txBody>
            <a:bodyPr wrap="none" lIns="91439" tIns="45719" rIns="91439" bIns="45719" rtlCol="0">
              <a:spAutoFit/>
            </a:bodyPr>
            <a:lstStyle/>
            <a:p>
              <a:r>
                <a:rPr lang="en-US" altLang="ja-JP" b="1" dirty="0" smtClean="0">
                  <a:solidFill>
                    <a:prstClr val="black"/>
                  </a:solidFill>
                  <a:latin typeface="Helvetica" charset="0"/>
                  <a:ea typeface="Helvetica" charset="0"/>
                  <a:cs typeface="Helvetica" charset="0"/>
                </a:rPr>
                <a:t>Target layout</a:t>
              </a:r>
              <a:endParaRPr lang="ja-JP" altLang="en-US" b="1" dirty="0">
                <a:solidFill>
                  <a:prstClr val="black"/>
                </a:solidFill>
                <a:latin typeface="Helvetica" charset="0"/>
                <a:ea typeface="Helvetica" charset="0"/>
                <a:cs typeface="Helvetica" charset="0"/>
              </a:endParaRPr>
            </a:p>
          </p:txBody>
        </p:sp>
      </p:grpSp>
      <p:sp>
        <p:nvSpPr>
          <p:cNvPr id="28" name="スライド番号プレースホルダー 1"/>
          <p:cNvSpPr>
            <a:spLocks noGrp="1"/>
          </p:cNvSpPr>
          <p:nvPr>
            <p:ph type="sldNum" sz="quarter" idx="4294967295"/>
          </p:nvPr>
        </p:nvSpPr>
        <p:spPr>
          <a:xfrm>
            <a:off x="8701575" y="6623066"/>
            <a:ext cx="423607" cy="2349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43" indent="-285747">
              <a:defRPr kumimoji="1" sz="2800" u="sng">
                <a:solidFill>
                  <a:schemeClr val="tx1"/>
                </a:solidFill>
                <a:latin typeface="Times New Roman" charset="0"/>
                <a:ea typeface="ＭＳ Ｐゴシック" charset="0"/>
              </a:defRPr>
            </a:lvl2pPr>
            <a:lvl3pPr marL="1142988" indent="-228597">
              <a:defRPr kumimoji="1" sz="2800" u="sng">
                <a:solidFill>
                  <a:schemeClr val="tx1"/>
                </a:solidFill>
                <a:latin typeface="Times New Roman" charset="0"/>
                <a:ea typeface="ＭＳ Ｐゴシック" charset="0"/>
              </a:defRPr>
            </a:lvl3pPr>
            <a:lvl4pPr marL="1600184" indent="-228597">
              <a:defRPr kumimoji="1" sz="2800" u="sng">
                <a:solidFill>
                  <a:schemeClr val="tx1"/>
                </a:solidFill>
                <a:latin typeface="Times New Roman" charset="0"/>
                <a:ea typeface="ＭＳ Ｐゴシック" charset="0"/>
              </a:defRPr>
            </a:lvl4pPr>
            <a:lvl5pPr marL="2057379" indent="-228597">
              <a:defRPr kumimoji="1" sz="2800" u="sng">
                <a:solidFill>
                  <a:schemeClr val="tx1"/>
                </a:solidFill>
                <a:latin typeface="Times New Roman" charset="0"/>
                <a:ea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u="none">
                <a:solidFill>
                  <a:srgbClr val="000000"/>
                </a:solidFill>
                <a:latin typeface="Arial" charset="0"/>
                <a:cs typeface="Gill Sans" charset="0"/>
              </a:rPr>
              <a:pPr/>
              <a:t>11</a:t>
            </a:fld>
            <a:endParaRPr lang="en-US" altLang="ja-JP" sz="1300" u="none">
              <a:solidFill>
                <a:srgbClr val="000000"/>
              </a:solidFill>
              <a:latin typeface="Arial" charset="0"/>
              <a:cs typeface="Gill Sans" charset="0"/>
            </a:endParaRPr>
          </a:p>
        </p:txBody>
      </p:sp>
      <p:pic>
        <p:nvPicPr>
          <p:cNvPr id="13" name="Picture 6" descr="Nevada_Master_stack_slogan_4c 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712507"/>
            <a:ext cx="922699" cy="6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1"/>
          <p:cNvPicPr>
            <a:picLocks noChangeAspect="1"/>
          </p:cNvPicPr>
          <p:nvPr/>
        </p:nvPicPr>
        <p:blipFill rotWithShape="1">
          <a:blip r:embed="rId6"/>
          <a:srcRect l="13025" t="14743" r="25365" b="15807"/>
          <a:stretch/>
        </p:blipFill>
        <p:spPr>
          <a:xfrm flipH="1">
            <a:off x="6238279" y="1291632"/>
            <a:ext cx="2515954" cy="2790482"/>
          </a:xfrm>
          <a:prstGeom prst="rect">
            <a:avLst/>
          </a:prstGeom>
        </p:spPr>
      </p:pic>
      <p:sp>
        <p:nvSpPr>
          <p:cNvPr id="17" name="テキスト ボックス 16"/>
          <p:cNvSpPr txBox="1"/>
          <p:nvPr/>
        </p:nvSpPr>
        <p:spPr>
          <a:xfrm>
            <a:off x="6239298" y="639348"/>
            <a:ext cx="2545214" cy="369330"/>
          </a:xfrm>
          <a:prstGeom prst="rect">
            <a:avLst/>
          </a:prstGeom>
          <a:noFill/>
        </p:spPr>
        <p:txBody>
          <a:bodyPr wrap="square" lIns="91439" tIns="45719" rIns="91439" bIns="45719" rtlCol="0">
            <a:spAutoFit/>
          </a:bodyPr>
          <a:lstStyle/>
          <a:p>
            <a:r>
              <a:rPr lang="en-US" altLang="ja-JP" b="1" dirty="0" smtClean="0">
                <a:solidFill>
                  <a:prstClr val="black"/>
                </a:solidFill>
                <a:latin typeface="Helvetica" charset="0"/>
                <a:ea typeface="Helvetica" charset="0"/>
                <a:cs typeface="Helvetica" charset="0"/>
              </a:rPr>
              <a:t>X-ray shadow</a:t>
            </a:r>
            <a:endParaRPr lang="ja-JP" altLang="en-US" b="1" dirty="0">
              <a:solidFill>
                <a:prstClr val="black"/>
              </a:solidFill>
              <a:latin typeface="Helvetica" charset="0"/>
              <a:ea typeface="Helvetica" charset="0"/>
              <a:cs typeface="Helvetica" charset="0"/>
            </a:endParaRPr>
          </a:p>
        </p:txBody>
      </p:sp>
      <p:sp>
        <p:nvSpPr>
          <p:cNvPr id="18" name="テキスト ボックス 17"/>
          <p:cNvSpPr txBox="1"/>
          <p:nvPr/>
        </p:nvSpPr>
        <p:spPr>
          <a:xfrm>
            <a:off x="6736277" y="3613225"/>
            <a:ext cx="1839489" cy="369330"/>
          </a:xfrm>
          <a:prstGeom prst="rect">
            <a:avLst/>
          </a:prstGeom>
          <a:noFill/>
        </p:spPr>
        <p:txBody>
          <a:bodyPr wrap="none" lIns="91439" tIns="45719" rIns="91439" bIns="45719" rtlCol="0">
            <a:spAutoFit/>
          </a:bodyPr>
          <a:lstStyle/>
          <a:p>
            <a:r>
              <a:rPr lang="en-US" altLang="ja-JP" dirty="0" smtClean="0">
                <a:solidFill>
                  <a:prstClr val="white"/>
                </a:solidFill>
                <a:latin typeface="Calibri"/>
                <a:ea typeface="ＭＳ Ｐゴシック"/>
              </a:rPr>
              <a:t>Compressed Core</a:t>
            </a:r>
            <a:endParaRPr lang="ja-JP" altLang="en-US" dirty="0">
              <a:solidFill>
                <a:prstClr val="white"/>
              </a:solidFill>
              <a:latin typeface="Calibri"/>
              <a:ea typeface="ＭＳ Ｐゴシック"/>
            </a:endParaRPr>
          </a:p>
        </p:txBody>
      </p:sp>
      <p:sp>
        <p:nvSpPr>
          <p:cNvPr id="19" name="テキスト ボックス 18"/>
          <p:cNvSpPr txBox="1"/>
          <p:nvPr/>
        </p:nvSpPr>
        <p:spPr>
          <a:xfrm>
            <a:off x="6321750" y="1296222"/>
            <a:ext cx="535423" cy="369332"/>
          </a:xfrm>
          <a:prstGeom prst="rect">
            <a:avLst/>
          </a:prstGeom>
          <a:noFill/>
        </p:spPr>
        <p:txBody>
          <a:bodyPr wrap="none" lIns="91439" tIns="45719" rIns="91439" bIns="45719" rtlCol="0">
            <a:spAutoFit/>
          </a:bodyPr>
          <a:lstStyle/>
          <a:p>
            <a:r>
              <a:rPr lang="en-US" altLang="ja-JP" dirty="0" smtClean="0">
                <a:solidFill>
                  <a:prstClr val="white"/>
                </a:solidFill>
                <a:latin typeface="Calibri"/>
                <a:ea typeface="ＭＳ Ｐゴシック"/>
              </a:rPr>
              <a:t>Coil</a:t>
            </a:r>
            <a:endParaRPr lang="ja-JP" altLang="en-US" dirty="0">
              <a:solidFill>
                <a:prstClr val="white"/>
              </a:solidFill>
              <a:latin typeface="Calibri"/>
              <a:ea typeface="ＭＳ Ｐゴシック"/>
            </a:endParaRPr>
          </a:p>
        </p:txBody>
      </p:sp>
      <p:sp>
        <p:nvSpPr>
          <p:cNvPr id="20" name="テキスト ボックス 19"/>
          <p:cNvSpPr txBox="1"/>
          <p:nvPr/>
        </p:nvSpPr>
        <p:spPr>
          <a:xfrm>
            <a:off x="6238279" y="2500236"/>
            <a:ext cx="665604" cy="369332"/>
          </a:xfrm>
          <a:prstGeom prst="rect">
            <a:avLst/>
          </a:prstGeom>
          <a:noFill/>
        </p:spPr>
        <p:txBody>
          <a:bodyPr wrap="none" lIns="91439" tIns="45719" rIns="91439" bIns="45719" rtlCol="0">
            <a:spAutoFit/>
          </a:bodyPr>
          <a:lstStyle/>
          <a:p>
            <a:r>
              <a:rPr lang="en-US" altLang="ja-JP" dirty="0" smtClean="0">
                <a:solidFill>
                  <a:prstClr val="white"/>
                </a:solidFill>
                <a:latin typeface="Calibri"/>
                <a:ea typeface="ＭＳ Ｐゴシック"/>
              </a:rPr>
              <a:t>Cone</a:t>
            </a:r>
            <a:endParaRPr lang="ja-JP" altLang="en-US" dirty="0">
              <a:solidFill>
                <a:prstClr val="white"/>
              </a:solidFill>
              <a:latin typeface="Calibri"/>
              <a:ea typeface="ＭＳ Ｐゴシック"/>
            </a:endParaRPr>
          </a:p>
        </p:txBody>
      </p:sp>
      <p:cxnSp>
        <p:nvCxnSpPr>
          <p:cNvPr id="21" name="直線矢印コネクタ 20"/>
          <p:cNvCxnSpPr/>
          <p:nvPr/>
        </p:nvCxnSpPr>
        <p:spPr bwMode="auto">
          <a:xfrm>
            <a:off x="6871259" y="1648765"/>
            <a:ext cx="0" cy="654741"/>
          </a:xfrm>
          <a:prstGeom prst="straightConnector1">
            <a:avLst/>
          </a:prstGeom>
          <a:blipFill dpi="0" rotWithShape="0">
            <a:blip r:embed="rId7"/>
            <a:srcRect/>
            <a:tile tx="0" ty="0" sx="100000" sy="100000" flip="none" algn="tl"/>
          </a:blipFill>
          <a:ln w="25400" cap="flat" cmpd="sng" algn="ctr">
            <a:solidFill>
              <a:schemeClr val="bg1"/>
            </a:solidFill>
            <a:prstDash val="solid"/>
            <a:round/>
            <a:headEnd type="none" w="med" len="med"/>
            <a:tailEnd type="triangle"/>
          </a:ln>
          <a:effectLst/>
        </p:spPr>
      </p:cxnSp>
      <p:cxnSp>
        <p:nvCxnSpPr>
          <p:cNvPr id="22" name="直線矢印コネクタ 21"/>
          <p:cNvCxnSpPr/>
          <p:nvPr/>
        </p:nvCxnSpPr>
        <p:spPr bwMode="auto">
          <a:xfrm flipH="1" flipV="1">
            <a:off x="7525084" y="2784395"/>
            <a:ext cx="174128" cy="842181"/>
          </a:xfrm>
          <a:prstGeom prst="straightConnector1">
            <a:avLst/>
          </a:prstGeom>
          <a:blipFill dpi="0" rotWithShape="0">
            <a:blip r:embed="rId7"/>
            <a:srcRect/>
            <a:tile tx="0" ty="0" sx="100000" sy="100000" flip="none" algn="tl"/>
          </a:blipFill>
          <a:ln w="25400" cap="flat" cmpd="sng" algn="ctr">
            <a:solidFill>
              <a:schemeClr val="bg1"/>
            </a:solidFill>
            <a:prstDash val="solid"/>
            <a:round/>
            <a:headEnd type="none" w="med" len="med"/>
            <a:tailEnd type="triangle"/>
          </a:ln>
          <a:effectLst/>
        </p:spPr>
      </p:cxnSp>
      <p:grpSp>
        <p:nvGrpSpPr>
          <p:cNvPr id="8" name="図形グループ 7"/>
          <p:cNvGrpSpPr/>
          <p:nvPr/>
        </p:nvGrpSpPr>
        <p:grpSpPr>
          <a:xfrm>
            <a:off x="6269232" y="4043822"/>
            <a:ext cx="2462360" cy="2795888"/>
            <a:chOff x="6269232" y="4043862"/>
            <a:chExt cx="2462360" cy="2795888"/>
          </a:xfrm>
        </p:grpSpPr>
        <p:pic>
          <p:nvPicPr>
            <p:cNvPr id="15" name="図 14"/>
            <p:cNvPicPr>
              <a:picLocks noChangeAspect="1"/>
            </p:cNvPicPr>
            <p:nvPr/>
          </p:nvPicPr>
          <p:blipFill>
            <a:blip r:embed="rId8"/>
            <a:stretch>
              <a:fillRect/>
            </a:stretch>
          </p:blipFill>
          <p:spPr>
            <a:xfrm flipH="1">
              <a:off x="6269232" y="4372659"/>
              <a:ext cx="2462360" cy="2467091"/>
            </a:xfrm>
            <a:prstGeom prst="rect">
              <a:avLst/>
            </a:prstGeom>
          </p:spPr>
        </p:pic>
        <p:sp>
          <p:nvSpPr>
            <p:cNvPr id="2" name="テキスト ボックス 1"/>
            <p:cNvSpPr txBox="1"/>
            <p:nvPr/>
          </p:nvSpPr>
          <p:spPr>
            <a:xfrm>
              <a:off x="6693941" y="4043862"/>
              <a:ext cx="1612942" cy="369332"/>
            </a:xfrm>
            <a:prstGeom prst="rect">
              <a:avLst/>
            </a:prstGeom>
            <a:noFill/>
          </p:spPr>
          <p:txBody>
            <a:bodyPr wrap="none" lIns="91439" tIns="45719" rIns="91439" bIns="45719" rtlCol="0">
              <a:spAutoFit/>
            </a:bodyPr>
            <a:lstStyle/>
            <a:p>
              <a:r>
                <a:rPr lang="en-US" altLang="ja-JP" b="1" dirty="0" smtClean="0">
                  <a:solidFill>
                    <a:prstClr val="black"/>
                  </a:solidFill>
                  <a:latin typeface="Helvetica" charset="0"/>
                  <a:ea typeface="Helvetica" charset="0"/>
                  <a:cs typeface="Helvetica" charset="0"/>
                </a:rPr>
                <a:t>Cu-</a:t>
              </a:r>
              <a:r>
                <a:rPr lang="en-US" altLang="ja-JP" b="1" i="1" dirty="0" err="1" smtClean="0">
                  <a:solidFill>
                    <a:prstClr val="black"/>
                  </a:solidFill>
                  <a:latin typeface="Helvetica" charset="0"/>
                  <a:ea typeface="Helvetica" charset="0"/>
                  <a:cs typeface="Helvetica" charset="0"/>
                </a:rPr>
                <a:t>K</a:t>
              </a:r>
              <a:r>
                <a:rPr lang="en-US" altLang="ja-JP" b="1" dirty="0" err="1" smtClean="0">
                  <a:solidFill>
                    <a:prstClr val="black"/>
                  </a:solidFill>
                  <a:latin typeface="Symbol" charset="2"/>
                  <a:ea typeface="Symbol" charset="2"/>
                  <a:cs typeface="Symbol" charset="2"/>
                </a:rPr>
                <a:t>a</a:t>
              </a:r>
              <a:r>
                <a:rPr lang="en-US" altLang="ja-JP" b="1" dirty="0" smtClean="0">
                  <a:solidFill>
                    <a:prstClr val="black"/>
                  </a:solidFill>
                  <a:latin typeface="Helvetica" charset="0"/>
                  <a:ea typeface="Helvetica" charset="0"/>
                  <a:cs typeface="Helvetica" charset="0"/>
                </a:rPr>
                <a:t> image</a:t>
              </a:r>
              <a:endParaRPr lang="ja-JP" altLang="en-US" b="1" dirty="0">
                <a:solidFill>
                  <a:prstClr val="black"/>
                </a:solidFill>
                <a:latin typeface="Helvetica" charset="0"/>
                <a:ea typeface="Helvetica" charset="0"/>
                <a:cs typeface="Helvetica" charset="0"/>
              </a:endParaRPr>
            </a:p>
          </p:txBody>
        </p:sp>
        <p:cxnSp>
          <p:nvCxnSpPr>
            <p:cNvPr id="25" name="直線矢印コネクタ 24"/>
            <p:cNvCxnSpPr/>
            <p:nvPr/>
          </p:nvCxnSpPr>
          <p:spPr bwMode="auto">
            <a:xfrm>
              <a:off x="6410416" y="5606203"/>
              <a:ext cx="720000" cy="0"/>
            </a:xfrm>
            <a:prstGeom prst="straightConnector1">
              <a:avLst/>
            </a:prstGeom>
            <a:blipFill dpi="0" rotWithShape="0">
              <a:blip r:embed="rId7"/>
              <a:srcRect/>
              <a:tile tx="0" ty="0" sx="100000" sy="100000" flip="none" algn="tl"/>
            </a:blipFill>
            <a:ln w="38100" cap="flat" cmpd="sng" algn="ctr">
              <a:solidFill>
                <a:srgbClr val="FF0000"/>
              </a:solidFill>
              <a:prstDash val="solid"/>
              <a:round/>
              <a:headEnd type="none" w="med" len="med"/>
              <a:tailEnd type="triangle"/>
            </a:ln>
            <a:effectLst/>
          </p:spPr>
        </p:cxnSp>
        <p:sp>
          <p:nvSpPr>
            <p:cNvPr id="27" name="テキスト ボックス 26"/>
            <p:cNvSpPr txBox="1"/>
            <p:nvPr/>
          </p:nvSpPr>
          <p:spPr>
            <a:xfrm>
              <a:off x="6383131" y="5206387"/>
              <a:ext cx="796370" cy="369330"/>
            </a:xfrm>
            <a:prstGeom prst="rect">
              <a:avLst/>
            </a:prstGeom>
            <a:noFill/>
          </p:spPr>
          <p:txBody>
            <a:bodyPr wrap="none" lIns="91439" tIns="45719" rIns="91439" bIns="45719" rtlCol="0">
              <a:spAutoFit/>
            </a:bodyPr>
            <a:lstStyle/>
            <a:p>
              <a:r>
                <a:rPr lang="en-US" altLang="ja-JP" b="1" smtClean="0">
                  <a:solidFill>
                    <a:srgbClr val="FF0000"/>
                  </a:solidFill>
                  <a:latin typeface="Helvetica" charset="0"/>
                  <a:ea typeface="Helvetica" charset="0"/>
                  <a:cs typeface="Helvetica" charset="0"/>
                </a:rPr>
                <a:t>LFEX</a:t>
              </a:r>
              <a:endParaRPr lang="ja-JP" altLang="en-US" b="1" dirty="0">
                <a:solidFill>
                  <a:srgbClr val="FF0000"/>
                </a:solidFill>
                <a:latin typeface="Helvetica" charset="0"/>
                <a:ea typeface="Helvetica" charset="0"/>
                <a:cs typeface="Helvetica" charset="0"/>
              </a:endParaRPr>
            </a:p>
          </p:txBody>
        </p:sp>
      </p:grpSp>
      <p:sp>
        <p:nvSpPr>
          <p:cNvPr id="30" name="テキスト ボックス 29"/>
          <p:cNvSpPr txBox="1"/>
          <p:nvPr/>
        </p:nvSpPr>
        <p:spPr>
          <a:xfrm>
            <a:off x="2991492" y="4279892"/>
            <a:ext cx="2046886" cy="369332"/>
          </a:xfrm>
          <a:prstGeom prst="rect">
            <a:avLst/>
          </a:prstGeom>
          <a:noFill/>
        </p:spPr>
        <p:txBody>
          <a:bodyPr wrap="square" lIns="91439" tIns="45719" rIns="91439" bIns="45719" rtlCol="0">
            <a:spAutoFit/>
          </a:bodyPr>
          <a:lstStyle/>
          <a:p>
            <a:r>
              <a:rPr lang="en-US" altLang="ja-JP" b="1" dirty="0" smtClean="0">
                <a:solidFill>
                  <a:prstClr val="black"/>
                </a:solidFill>
                <a:latin typeface="Helvetica" charset="0"/>
                <a:ea typeface="Helvetica" charset="0"/>
                <a:cs typeface="Helvetica" charset="0"/>
              </a:rPr>
              <a:t>X-ray spectrum</a:t>
            </a:r>
            <a:endParaRPr lang="ja-JP" altLang="en-US" b="1" dirty="0">
              <a:solidFill>
                <a:prstClr val="black"/>
              </a:solidFill>
              <a:latin typeface="Helvetica" charset="0"/>
              <a:ea typeface="Helvetica" charset="0"/>
              <a:cs typeface="Helvetica" charset="0"/>
            </a:endParaRPr>
          </a:p>
        </p:txBody>
      </p:sp>
      <p:pic>
        <p:nvPicPr>
          <p:cNvPr id="6" name="図 5"/>
          <p:cNvPicPr>
            <a:picLocks noChangeAspect="1"/>
          </p:cNvPicPr>
          <p:nvPr/>
        </p:nvPicPr>
        <p:blipFill>
          <a:blip r:embed="rId9"/>
          <a:stretch>
            <a:fillRect/>
          </a:stretch>
        </p:blipFill>
        <p:spPr>
          <a:xfrm>
            <a:off x="105239" y="4553042"/>
            <a:ext cx="6269201" cy="1735998"/>
          </a:xfrm>
          <a:prstGeom prst="rect">
            <a:avLst/>
          </a:prstGeom>
        </p:spPr>
      </p:pic>
      <p:sp>
        <p:nvSpPr>
          <p:cNvPr id="31" name="正方形/長方形 30"/>
          <p:cNvSpPr/>
          <p:nvPr/>
        </p:nvSpPr>
        <p:spPr>
          <a:xfrm>
            <a:off x="1155777" y="12087"/>
            <a:ext cx="6972009" cy="590922"/>
          </a:xfrm>
          <a:prstGeom prst="rect">
            <a:avLst/>
          </a:prstGeom>
        </p:spPr>
        <p:txBody>
          <a:bodyPr wrap="none" lIns="91436" tIns="45716" rIns="91436" bIns="45716">
            <a:spAutoFit/>
          </a:bodyPr>
          <a:lstStyle/>
          <a:p>
            <a:pPr algn="ctr" defTabSz="911931">
              <a:tabLst>
                <a:tab pos="835736" algn="l"/>
              </a:tabLst>
            </a:pPr>
            <a:r>
              <a:rPr kumimoji="0" lang="en-US" altLang="ja-JP"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rPr>
              <a:t>Integration Campaign: Experiment</a:t>
            </a:r>
            <a:endParaRPr kumimoji="0" lang="ja-JP" altLang="en-US"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endParaRPr>
          </a:p>
        </p:txBody>
      </p:sp>
      <p:pic>
        <p:nvPicPr>
          <p:cNvPr id="32" name="Picture 2"/>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78190" y="6"/>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3" name="Picture 1"/>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506"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 name="正方形/長方形 33"/>
          <p:cNvSpPr/>
          <p:nvPr/>
        </p:nvSpPr>
        <p:spPr>
          <a:xfrm>
            <a:off x="61828" y="6419445"/>
            <a:ext cx="6490994" cy="400108"/>
          </a:xfrm>
          <a:prstGeom prst="rect">
            <a:avLst/>
          </a:prstGeom>
        </p:spPr>
        <p:txBody>
          <a:bodyPr wrap="square" lIns="91439" tIns="45719" rIns="91439" bIns="45719">
            <a:spAutoFit/>
          </a:bodyPr>
          <a:lstStyle/>
          <a:p>
            <a:pPr defTabSz="457043"/>
            <a:r>
              <a:rPr lang="en-US" altLang="ja-JP" sz="2000" b="1" dirty="0" smtClean="0">
                <a:solidFill>
                  <a:srgbClr val="000090"/>
                </a:solidFill>
                <a:latin typeface="メイリオ" panose="020B0604030504040204" pitchFamily="50" charset="-128"/>
                <a:ea typeface="メイリオ" panose="020B0604030504040204" pitchFamily="50" charset="-128"/>
                <a:cs typeface="メイリオ" panose="020B0604030504040204" pitchFamily="50" charset="-128"/>
              </a:rPr>
              <a:t>Compressed core is well heated to some </a:t>
            </a:r>
            <a:r>
              <a:rPr lang="en-US" altLang="ja-JP" sz="2000" b="1" dirty="0" err="1" smtClean="0">
                <a:solidFill>
                  <a:srgbClr val="000090"/>
                </a:solidFill>
                <a:latin typeface="メイリオ" panose="020B0604030504040204" pitchFamily="50" charset="-128"/>
                <a:ea typeface="メイリオ" panose="020B0604030504040204" pitchFamily="50" charset="-128"/>
                <a:cs typeface="メイリオ" panose="020B0604030504040204" pitchFamily="50" charset="-128"/>
              </a:rPr>
              <a:t>keV</a:t>
            </a:r>
            <a:r>
              <a:rPr lang="en-US" altLang="ja-JP" sz="2000" b="1" dirty="0" smtClean="0">
                <a:solidFill>
                  <a:srgbClr val="00009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000" b="1" dirty="0">
              <a:solidFill>
                <a:srgbClr val="00009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737121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51" y="3710614"/>
            <a:ext cx="6294771" cy="3147386"/>
          </a:xfrm>
          <a:prstGeom prst="rect">
            <a:avLst/>
          </a:prstGeom>
        </p:spPr>
      </p:pic>
      <p:pic>
        <p:nvPicPr>
          <p:cNvPr id="34" name="図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0" y="1136820"/>
            <a:ext cx="6272927" cy="3136464"/>
          </a:xfrm>
          <a:prstGeom prst="rect">
            <a:avLst/>
          </a:prstGeom>
        </p:spPr>
      </p:pic>
      <p:sp>
        <p:nvSpPr>
          <p:cNvPr id="28" name="スライド番号プレースホルダー 1"/>
          <p:cNvSpPr>
            <a:spLocks noGrp="1"/>
          </p:cNvSpPr>
          <p:nvPr>
            <p:ph type="sldNum" sz="quarter" idx="4294967295"/>
          </p:nvPr>
        </p:nvSpPr>
        <p:spPr>
          <a:xfrm>
            <a:off x="8701575" y="6623071"/>
            <a:ext cx="423607" cy="2349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05" indent="-285732">
              <a:defRPr kumimoji="1" sz="2800" u="sng">
                <a:solidFill>
                  <a:schemeClr val="tx1"/>
                </a:solidFill>
                <a:latin typeface="Times New Roman" charset="0"/>
                <a:ea typeface="ＭＳ Ｐゴシック" charset="0"/>
              </a:defRPr>
            </a:lvl2pPr>
            <a:lvl3pPr marL="1142932" indent="-228586">
              <a:defRPr kumimoji="1" sz="2800" u="sng">
                <a:solidFill>
                  <a:schemeClr val="tx1"/>
                </a:solidFill>
                <a:latin typeface="Times New Roman" charset="0"/>
                <a:ea typeface="ＭＳ Ｐゴシック" charset="0"/>
              </a:defRPr>
            </a:lvl3pPr>
            <a:lvl4pPr marL="1600104" indent="-228586">
              <a:defRPr kumimoji="1" sz="2800" u="sng">
                <a:solidFill>
                  <a:schemeClr val="tx1"/>
                </a:solidFill>
                <a:latin typeface="Times New Roman" charset="0"/>
                <a:ea typeface="ＭＳ Ｐゴシック" charset="0"/>
              </a:defRPr>
            </a:lvl4pPr>
            <a:lvl5pPr marL="2057277" indent="-228586">
              <a:defRPr kumimoji="1" sz="2800" u="sng">
                <a:solidFill>
                  <a:schemeClr val="tx1"/>
                </a:solidFill>
                <a:latin typeface="Times New Roman" charset="0"/>
                <a:ea typeface="ＭＳ Ｐゴシック" charset="0"/>
              </a:defRPr>
            </a:lvl5pPr>
            <a:lvl6pPr marL="2514450" indent="-228586" fontAlgn="base">
              <a:spcBef>
                <a:spcPct val="0"/>
              </a:spcBef>
              <a:spcAft>
                <a:spcPct val="0"/>
              </a:spcAft>
              <a:defRPr kumimoji="1" sz="2800" u="sng">
                <a:solidFill>
                  <a:schemeClr val="tx1"/>
                </a:solidFill>
                <a:latin typeface="Times New Roman" charset="0"/>
                <a:ea typeface="ＭＳ Ｐゴシック" charset="0"/>
              </a:defRPr>
            </a:lvl6pPr>
            <a:lvl7pPr marL="2971623" indent="-228586" fontAlgn="base">
              <a:spcBef>
                <a:spcPct val="0"/>
              </a:spcBef>
              <a:spcAft>
                <a:spcPct val="0"/>
              </a:spcAft>
              <a:defRPr kumimoji="1" sz="2800" u="sng">
                <a:solidFill>
                  <a:schemeClr val="tx1"/>
                </a:solidFill>
                <a:latin typeface="Times New Roman" charset="0"/>
                <a:ea typeface="ＭＳ Ｐゴシック" charset="0"/>
              </a:defRPr>
            </a:lvl7pPr>
            <a:lvl8pPr marL="3428794" indent="-228586" fontAlgn="base">
              <a:spcBef>
                <a:spcPct val="0"/>
              </a:spcBef>
              <a:spcAft>
                <a:spcPct val="0"/>
              </a:spcAft>
              <a:defRPr kumimoji="1" sz="2800" u="sng">
                <a:solidFill>
                  <a:schemeClr val="tx1"/>
                </a:solidFill>
                <a:latin typeface="Times New Roman" charset="0"/>
                <a:ea typeface="ＭＳ Ｐゴシック" charset="0"/>
              </a:defRPr>
            </a:lvl8pPr>
            <a:lvl9pPr marL="3885966" indent="-228586"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u="none">
                <a:solidFill>
                  <a:srgbClr val="000000"/>
                </a:solidFill>
                <a:latin typeface="Arial" charset="0"/>
                <a:ea typeface="Hiragino Kaku Gothic Pro W3" charset="-128"/>
                <a:cs typeface="Gill Sans" charset="0"/>
              </a:rPr>
              <a:pPr/>
              <a:t>12</a:t>
            </a:fld>
            <a:endParaRPr lang="en-US" altLang="ja-JP" sz="1300" u="none" dirty="0">
              <a:solidFill>
                <a:srgbClr val="000000"/>
              </a:solidFill>
              <a:latin typeface="Arial" charset="0"/>
              <a:ea typeface="Hiragino Kaku Gothic Pro W3" charset="-128"/>
              <a:cs typeface="Gill Sans" charset="0"/>
            </a:endParaRPr>
          </a:p>
        </p:txBody>
      </p:sp>
      <p:pic>
        <p:nvPicPr>
          <p:cNvPr id="13" name="Picture 6" descr="Nevada_Master_stack_slogan_4c 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325" y="743185"/>
            <a:ext cx="6985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直線矢印コネクタ 21"/>
          <p:cNvCxnSpPr/>
          <p:nvPr/>
        </p:nvCxnSpPr>
        <p:spPr bwMode="auto">
          <a:xfrm>
            <a:off x="526847" y="3369235"/>
            <a:ext cx="720000" cy="0"/>
          </a:xfrm>
          <a:prstGeom prst="straightConnector1">
            <a:avLst/>
          </a:prstGeom>
          <a:blipFill dpi="0" rotWithShape="0">
            <a:blip r:embed="rId5"/>
            <a:srcRect/>
            <a:tile tx="0" ty="0" sx="100000" sy="100000" flip="none" algn="tl"/>
          </a:blipFill>
          <a:ln w="38100" cap="flat" cmpd="sng" algn="ctr">
            <a:solidFill>
              <a:srgbClr val="FF0000"/>
            </a:solidFill>
            <a:prstDash val="solid"/>
            <a:round/>
            <a:headEnd type="none" w="med" len="med"/>
            <a:tailEnd type="triangle"/>
          </a:ln>
          <a:effectLst/>
        </p:spPr>
      </p:cxnSp>
      <p:sp>
        <p:nvSpPr>
          <p:cNvPr id="23" name="テキスト ボックス 22"/>
          <p:cNvSpPr txBox="1"/>
          <p:nvPr/>
        </p:nvSpPr>
        <p:spPr>
          <a:xfrm>
            <a:off x="322287" y="2824840"/>
            <a:ext cx="992578" cy="466280"/>
          </a:xfrm>
          <a:prstGeom prst="rect">
            <a:avLst/>
          </a:prstGeom>
          <a:noFill/>
        </p:spPr>
        <p:txBody>
          <a:bodyPr wrap="none" lIns="91436" tIns="45716" rIns="91436" bIns="45716" rtlCol="0">
            <a:spAutoFit/>
          </a:bodyPr>
          <a:lstStyle/>
          <a:p>
            <a:pPr defTabSz="457011"/>
            <a:r>
              <a:rPr lang="en-US" altLang="ja-JP" sz="2400" b="1">
                <a:solidFill>
                  <a:srgbClr val="FF0000"/>
                </a:solidFill>
                <a:latin typeface="Helvetica" charset="0"/>
                <a:ea typeface="Helvetica" charset="0"/>
                <a:cs typeface="Helvetica" charset="0"/>
              </a:rPr>
              <a:t>LFEX</a:t>
            </a:r>
            <a:endParaRPr lang="ja-JP" altLang="en-US" sz="2400" b="1" dirty="0">
              <a:solidFill>
                <a:srgbClr val="FF0000"/>
              </a:solidFill>
              <a:latin typeface="Helvetica" charset="0"/>
              <a:ea typeface="Helvetica" charset="0"/>
              <a:cs typeface="Helvetica" charset="0"/>
            </a:endParaRPr>
          </a:p>
        </p:txBody>
      </p:sp>
      <p:sp>
        <p:nvSpPr>
          <p:cNvPr id="24" name="テキスト ボックス 23"/>
          <p:cNvSpPr txBox="1"/>
          <p:nvPr/>
        </p:nvSpPr>
        <p:spPr>
          <a:xfrm>
            <a:off x="688039" y="1680527"/>
            <a:ext cx="2562926" cy="840228"/>
          </a:xfrm>
          <a:prstGeom prst="rect">
            <a:avLst/>
          </a:prstGeom>
          <a:noFill/>
        </p:spPr>
        <p:txBody>
          <a:bodyPr wrap="none" lIns="91436" tIns="45716" rIns="91436" bIns="45716" rtlCol="0">
            <a:spAutoFit/>
          </a:bodyPr>
          <a:lstStyle/>
          <a:p>
            <a:pPr defTabSz="457011"/>
            <a:r>
              <a:rPr lang="en-US" altLang="ja-JP" sz="2400" b="1" dirty="0">
                <a:solidFill>
                  <a:prstClr val="white"/>
                </a:solidFill>
                <a:latin typeface="Helvetica" charset="0"/>
                <a:ea typeface="Helvetica" charset="0"/>
                <a:cs typeface="Helvetica" charset="0"/>
              </a:rPr>
              <a:t>Cu-</a:t>
            </a:r>
            <a:r>
              <a:rPr lang="en-US" altLang="ja-JP" sz="2400" b="1" i="1" dirty="0" err="1">
                <a:solidFill>
                  <a:prstClr val="white"/>
                </a:solidFill>
                <a:latin typeface="Helvetica" charset="0"/>
                <a:ea typeface="Helvetica" charset="0"/>
                <a:cs typeface="Helvetica" charset="0"/>
              </a:rPr>
              <a:t>K</a:t>
            </a:r>
            <a:r>
              <a:rPr lang="en-US" altLang="ja-JP" sz="2400" b="1" dirty="0" err="1">
                <a:solidFill>
                  <a:prstClr val="white"/>
                </a:solidFill>
                <a:latin typeface="Symbol" charset="2"/>
                <a:ea typeface="Symbol" charset="2"/>
                <a:cs typeface="Symbol" charset="2"/>
              </a:rPr>
              <a:t>a</a:t>
            </a:r>
            <a:r>
              <a:rPr lang="en-US" altLang="ja-JP" sz="2400" b="1" dirty="0">
                <a:solidFill>
                  <a:prstClr val="white"/>
                </a:solidFill>
                <a:latin typeface="Helvetica" charset="0"/>
                <a:ea typeface="Helvetica" charset="0"/>
                <a:cs typeface="Helvetica" charset="0"/>
              </a:rPr>
              <a:t> emission</a:t>
            </a:r>
          </a:p>
          <a:p>
            <a:pPr defTabSz="457011"/>
            <a:r>
              <a:rPr lang="en-US" altLang="ja-JP" sz="2400" b="1" dirty="0">
                <a:solidFill>
                  <a:prstClr val="white"/>
                </a:solidFill>
                <a:latin typeface="Helvetica" charset="0"/>
                <a:ea typeface="Helvetica" charset="0"/>
                <a:cs typeface="Helvetica" charset="0"/>
              </a:rPr>
              <a:t>w/o B-field</a:t>
            </a:r>
            <a:endParaRPr lang="ja-JP" altLang="en-US" sz="2400" b="1" dirty="0">
              <a:solidFill>
                <a:prstClr val="white"/>
              </a:solidFill>
              <a:latin typeface="Helvetica" charset="0"/>
              <a:ea typeface="Helvetica" charset="0"/>
              <a:cs typeface="Helvetica" charset="0"/>
            </a:endParaRPr>
          </a:p>
        </p:txBody>
      </p:sp>
      <p:cxnSp>
        <p:nvCxnSpPr>
          <p:cNvPr id="36" name="直線矢印コネクタ 35"/>
          <p:cNvCxnSpPr/>
          <p:nvPr/>
        </p:nvCxnSpPr>
        <p:spPr bwMode="auto">
          <a:xfrm>
            <a:off x="329879" y="6025762"/>
            <a:ext cx="720000" cy="0"/>
          </a:xfrm>
          <a:prstGeom prst="straightConnector1">
            <a:avLst/>
          </a:prstGeom>
          <a:blipFill dpi="0" rotWithShape="0">
            <a:blip r:embed="rId5"/>
            <a:srcRect/>
            <a:tile tx="0" ty="0" sx="100000" sy="100000" flip="none" algn="tl"/>
          </a:blipFill>
          <a:ln w="38100" cap="flat" cmpd="sng" algn="ctr">
            <a:solidFill>
              <a:srgbClr val="FF0000"/>
            </a:solidFill>
            <a:prstDash val="solid"/>
            <a:round/>
            <a:headEnd type="none" w="med" len="med"/>
            <a:tailEnd type="triangle"/>
          </a:ln>
          <a:effectLst/>
        </p:spPr>
      </p:cxnSp>
      <p:sp>
        <p:nvSpPr>
          <p:cNvPr id="37" name="テキスト ボックス 36"/>
          <p:cNvSpPr txBox="1"/>
          <p:nvPr/>
        </p:nvSpPr>
        <p:spPr>
          <a:xfrm>
            <a:off x="125319" y="5481370"/>
            <a:ext cx="992578" cy="466280"/>
          </a:xfrm>
          <a:prstGeom prst="rect">
            <a:avLst/>
          </a:prstGeom>
          <a:noFill/>
        </p:spPr>
        <p:txBody>
          <a:bodyPr wrap="none" lIns="91436" tIns="45716" rIns="91436" bIns="45716" rtlCol="0">
            <a:spAutoFit/>
          </a:bodyPr>
          <a:lstStyle/>
          <a:p>
            <a:pPr defTabSz="457011"/>
            <a:r>
              <a:rPr lang="en-US" altLang="ja-JP" sz="2400" b="1">
                <a:solidFill>
                  <a:srgbClr val="FF0000"/>
                </a:solidFill>
                <a:latin typeface="Helvetica" charset="0"/>
                <a:ea typeface="Helvetica" charset="0"/>
                <a:cs typeface="Helvetica" charset="0"/>
              </a:rPr>
              <a:t>LFEX</a:t>
            </a:r>
            <a:endParaRPr lang="ja-JP" altLang="en-US" sz="2400" b="1" dirty="0">
              <a:solidFill>
                <a:srgbClr val="FF0000"/>
              </a:solidFill>
              <a:latin typeface="Helvetica" charset="0"/>
              <a:ea typeface="Helvetica" charset="0"/>
              <a:cs typeface="Helvetica" charset="0"/>
            </a:endParaRPr>
          </a:p>
        </p:txBody>
      </p:sp>
      <p:sp>
        <p:nvSpPr>
          <p:cNvPr id="38" name="テキスト ボックス 37"/>
          <p:cNvSpPr txBox="1"/>
          <p:nvPr/>
        </p:nvSpPr>
        <p:spPr>
          <a:xfrm>
            <a:off x="5864037" y="1432514"/>
            <a:ext cx="2535913" cy="769433"/>
          </a:xfrm>
          <a:prstGeom prst="rect">
            <a:avLst/>
          </a:prstGeom>
          <a:noFill/>
        </p:spPr>
        <p:txBody>
          <a:bodyPr wrap="none" lIns="91436" tIns="45716" rIns="91436" bIns="45716" rtlCol="0">
            <a:spAutoFit/>
          </a:bodyPr>
          <a:lstStyle/>
          <a:p>
            <a:pPr algn="ctr" defTabSz="457011"/>
            <a:r>
              <a:rPr lang="en-US" altLang="ja-JP" sz="2200" b="1" dirty="0">
                <a:solidFill>
                  <a:prstClr val="black"/>
                </a:solidFill>
                <a:latin typeface="Helvetica" charset="0"/>
                <a:ea typeface="Helvetica" charset="0"/>
                <a:cs typeface="Helvetica" charset="0"/>
              </a:rPr>
              <a:t>Intensity ratio </a:t>
            </a:r>
          </a:p>
          <a:p>
            <a:pPr algn="ctr" defTabSz="457011"/>
            <a:r>
              <a:rPr lang="en-US" altLang="ja-JP" sz="2200" b="1" dirty="0" smtClean="0">
                <a:solidFill>
                  <a:prstClr val="black"/>
                </a:solidFill>
                <a:latin typeface="Helvetica" charset="0"/>
                <a:ea typeface="Helvetica" charset="0"/>
                <a:cs typeface="Helvetica" charset="0"/>
              </a:rPr>
              <a:t>of </a:t>
            </a:r>
            <a:r>
              <a:rPr lang="en-US" altLang="ja-JP" sz="2200" b="1" dirty="0">
                <a:solidFill>
                  <a:prstClr val="black"/>
                </a:solidFill>
                <a:latin typeface="Helvetica" charset="0"/>
                <a:ea typeface="Helvetica" charset="0"/>
                <a:cs typeface="Helvetica" charset="0"/>
              </a:rPr>
              <a:t>w/B </a:t>
            </a:r>
            <a:r>
              <a:rPr lang="en-US" altLang="ja-JP" sz="2200" b="1" dirty="0" smtClean="0">
                <a:solidFill>
                  <a:prstClr val="black"/>
                </a:solidFill>
                <a:latin typeface="Helvetica" charset="0"/>
                <a:ea typeface="Helvetica" charset="0"/>
                <a:cs typeface="Helvetica" charset="0"/>
              </a:rPr>
              <a:t>over </a:t>
            </a:r>
            <a:r>
              <a:rPr lang="en-US" altLang="ja-JP" sz="2200" b="1" dirty="0">
                <a:solidFill>
                  <a:prstClr val="black"/>
                </a:solidFill>
                <a:latin typeface="Helvetica" charset="0"/>
                <a:ea typeface="Helvetica" charset="0"/>
                <a:cs typeface="Helvetica" charset="0"/>
              </a:rPr>
              <a:t>w/o B</a:t>
            </a:r>
            <a:endParaRPr lang="ja-JP" altLang="en-US" sz="2200" b="1" dirty="0">
              <a:solidFill>
                <a:prstClr val="black"/>
              </a:solidFill>
              <a:latin typeface="Helvetica" charset="0"/>
              <a:ea typeface="Helvetica" charset="0"/>
              <a:cs typeface="Helvetica" charset="0"/>
            </a:endParaRPr>
          </a:p>
        </p:txBody>
      </p:sp>
      <p:sp>
        <p:nvSpPr>
          <p:cNvPr id="39" name="テキスト ボックス 38"/>
          <p:cNvSpPr txBox="1"/>
          <p:nvPr/>
        </p:nvSpPr>
        <p:spPr>
          <a:xfrm>
            <a:off x="5788510" y="2304355"/>
            <a:ext cx="2686954" cy="523220"/>
          </a:xfrm>
          <a:prstGeom prst="rect">
            <a:avLst/>
          </a:prstGeom>
          <a:noFill/>
        </p:spPr>
        <p:txBody>
          <a:bodyPr wrap="none" lIns="91436" tIns="45716" rIns="91436" bIns="45716" rtlCol="0">
            <a:spAutoFit/>
          </a:bodyPr>
          <a:lstStyle/>
          <a:p>
            <a:pPr defTabSz="457011"/>
            <a:r>
              <a:rPr lang="en-US" altLang="ja-JP" sz="2800" b="1" i="1" dirty="0" err="1">
                <a:solidFill>
                  <a:srgbClr val="FF0000"/>
                </a:solidFill>
                <a:latin typeface="Calibri"/>
                <a:ea typeface="ＭＳ Ｐゴシック"/>
              </a:rPr>
              <a:t>I</a:t>
            </a:r>
            <a:r>
              <a:rPr lang="en-US" altLang="ja-JP" sz="2800" b="1" baseline="-25000" dirty="0" err="1">
                <a:solidFill>
                  <a:srgbClr val="FF0000"/>
                </a:solidFill>
                <a:latin typeface="Calibri"/>
                <a:ea typeface="ＭＳ Ｐゴシック"/>
              </a:rPr>
              <a:t>w</a:t>
            </a:r>
            <a:r>
              <a:rPr lang="en-US" altLang="ja-JP" sz="2800" b="1" baseline="-25000" dirty="0">
                <a:solidFill>
                  <a:srgbClr val="FF0000"/>
                </a:solidFill>
                <a:latin typeface="Calibri"/>
                <a:ea typeface="ＭＳ Ｐゴシック"/>
              </a:rPr>
              <a:t>/B</a:t>
            </a:r>
            <a:r>
              <a:rPr lang="en-US" altLang="ja-JP" sz="2800" b="1" dirty="0">
                <a:solidFill>
                  <a:srgbClr val="FF0000"/>
                </a:solidFill>
                <a:latin typeface="Calibri"/>
                <a:ea typeface="ＭＳ Ｐゴシック"/>
              </a:rPr>
              <a:t>/</a:t>
            </a:r>
            <a:r>
              <a:rPr lang="en-US" altLang="ja-JP" sz="2800" b="1" i="1" dirty="0" err="1">
                <a:solidFill>
                  <a:srgbClr val="FF0000"/>
                </a:solidFill>
                <a:latin typeface="Calibri"/>
                <a:ea typeface="ＭＳ Ｐゴシック"/>
              </a:rPr>
              <a:t>I</a:t>
            </a:r>
            <a:r>
              <a:rPr lang="en-US" altLang="ja-JP" sz="2800" b="1" baseline="-25000" dirty="0" err="1">
                <a:solidFill>
                  <a:srgbClr val="FF0000"/>
                </a:solidFill>
                <a:latin typeface="Calibri"/>
                <a:ea typeface="ＭＳ Ｐゴシック"/>
              </a:rPr>
              <a:t>w</a:t>
            </a:r>
            <a:r>
              <a:rPr lang="en-US" altLang="ja-JP" sz="2800" b="1" baseline="-25000" dirty="0">
                <a:solidFill>
                  <a:srgbClr val="FF0000"/>
                </a:solidFill>
                <a:latin typeface="Calibri"/>
                <a:ea typeface="ＭＳ Ｐゴシック"/>
              </a:rPr>
              <a:t>/</a:t>
            </a:r>
            <a:r>
              <a:rPr lang="en-US" altLang="ja-JP" sz="2800" b="1" baseline="-25000" dirty="0" err="1">
                <a:solidFill>
                  <a:srgbClr val="FF0000"/>
                </a:solidFill>
                <a:latin typeface="Calibri"/>
                <a:ea typeface="ＭＳ Ｐゴシック"/>
              </a:rPr>
              <a:t>oB</a:t>
            </a:r>
            <a:r>
              <a:rPr lang="en-US" altLang="ja-JP" sz="2800" b="1" dirty="0">
                <a:solidFill>
                  <a:srgbClr val="FF0000"/>
                </a:solidFill>
                <a:latin typeface="Calibri"/>
                <a:ea typeface="ＭＳ Ｐゴシック"/>
              </a:rPr>
              <a:t> = </a:t>
            </a:r>
            <a:r>
              <a:rPr lang="en-US" altLang="ja-JP" sz="2800" b="1" i="1" dirty="0">
                <a:solidFill>
                  <a:srgbClr val="FF0000"/>
                </a:solidFill>
                <a:latin typeface="Calibri"/>
                <a:ea typeface="ＭＳ Ｐゴシック"/>
              </a:rPr>
              <a:t>f</a:t>
            </a:r>
            <a:r>
              <a:rPr lang="en-US" altLang="ja-JP" sz="2800" b="1" dirty="0">
                <a:solidFill>
                  <a:srgbClr val="FF0000"/>
                </a:solidFill>
                <a:latin typeface="Calibri"/>
                <a:ea typeface="ＭＳ Ｐゴシック"/>
              </a:rPr>
              <a:t>(</a:t>
            </a:r>
            <a:r>
              <a:rPr lang="en-US" altLang="ja-JP" sz="2800" b="1" dirty="0">
                <a:solidFill>
                  <a:srgbClr val="FF0000"/>
                </a:solidFill>
                <a:latin typeface="Symbol" charset="2"/>
                <a:ea typeface="Symbol" charset="2"/>
                <a:cs typeface="Symbol" charset="2"/>
              </a:rPr>
              <a:t>D</a:t>
            </a:r>
            <a:r>
              <a:rPr lang="en-US" altLang="ja-JP" sz="2800" b="1" i="1" dirty="0">
                <a:solidFill>
                  <a:srgbClr val="FF0000"/>
                </a:solidFill>
                <a:latin typeface="Calibri"/>
                <a:ea typeface="ＭＳ Ｐゴシック"/>
              </a:rPr>
              <a:t>T</a:t>
            </a:r>
            <a:r>
              <a:rPr lang="en-US" altLang="ja-JP" sz="2800" b="1" dirty="0">
                <a:solidFill>
                  <a:srgbClr val="FF0000"/>
                </a:solidFill>
                <a:latin typeface="Calibri"/>
                <a:ea typeface="ＭＳ Ｐゴシック"/>
              </a:rPr>
              <a:t>)</a:t>
            </a:r>
            <a:endParaRPr lang="ja-JP" altLang="en-US" sz="2800" b="1" dirty="0">
              <a:solidFill>
                <a:srgbClr val="FF0000"/>
              </a:solidFill>
              <a:latin typeface="Calibri"/>
              <a:ea typeface="ＭＳ Ｐゴシック"/>
            </a:endParaRPr>
          </a:p>
        </p:txBody>
      </p:sp>
      <p:pic>
        <p:nvPicPr>
          <p:cNvPr id="40" name="図 39"/>
          <p:cNvPicPr>
            <a:picLocks noChangeAspect="1"/>
          </p:cNvPicPr>
          <p:nvPr/>
        </p:nvPicPr>
        <p:blipFill rotWithShape="1">
          <a:blip r:embed="rId6"/>
          <a:srcRect l="37801" r="25568" b="11443"/>
          <a:stretch/>
        </p:blipFill>
        <p:spPr>
          <a:xfrm rot="16200000">
            <a:off x="5882240" y="2840164"/>
            <a:ext cx="2444937" cy="2729009"/>
          </a:xfrm>
          <a:prstGeom prst="rect">
            <a:avLst/>
          </a:prstGeom>
        </p:spPr>
      </p:pic>
      <p:sp>
        <p:nvSpPr>
          <p:cNvPr id="41" name="テキスト ボックス 40"/>
          <p:cNvSpPr txBox="1"/>
          <p:nvPr/>
        </p:nvSpPr>
        <p:spPr>
          <a:xfrm>
            <a:off x="5736538" y="5392225"/>
            <a:ext cx="300204" cy="341630"/>
          </a:xfrm>
          <a:prstGeom prst="rect">
            <a:avLst/>
          </a:prstGeom>
          <a:noFill/>
        </p:spPr>
        <p:txBody>
          <a:bodyPr wrap="none" lIns="91436" tIns="45716" rIns="91436" bIns="45716" rtlCol="0">
            <a:spAutoFit/>
          </a:bodyPr>
          <a:lstStyle/>
          <a:p>
            <a:pPr defTabSz="457011"/>
            <a:r>
              <a:rPr lang="en-US" altLang="ja-JP" sz="1600" b="1" dirty="0">
                <a:solidFill>
                  <a:prstClr val="black"/>
                </a:solidFill>
                <a:latin typeface="Arial" panose="020B0604020202020204" pitchFamily="34" charset="0"/>
                <a:ea typeface="ＭＳ Ｐゴシック"/>
                <a:cs typeface="Arial" panose="020B0604020202020204" pitchFamily="34" charset="0"/>
              </a:rPr>
              <a:t>0</a:t>
            </a:r>
            <a:endParaRPr lang="ja-JP" altLang="en-US" sz="1600" b="1" dirty="0">
              <a:solidFill>
                <a:prstClr val="black"/>
              </a:solidFill>
              <a:latin typeface="Arial" panose="020B0604020202020204" pitchFamily="34" charset="0"/>
              <a:ea typeface="ＭＳ Ｐゴシック"/>
              <a:cs typeface="Arial" panose="020B0604020202020204" pitchFamily="34" charset="0"/>
            </a:endParaRPr>
          </a:p>
        </p:txBody>
      </p:sp>
      <p:sp>
        <p:nvSpPr>
          <p:cNvPr id="42" name="テキスト ボックス 41"/>
          <p:cNvSpPr txBox="1"/>
          <p:nvPr/>
        </p:nvSpPr>
        <p:spPr>
          <a:xfrm>
            <a:off x="8174581" y="5407858"/>
            <a:ext cx="531284" cy="341630"/>
          </a:xfrm>
          <a:prstGeom prst="rect">
            <a:avLst/>
          </a:prstGeom>
          <a:noFill/>
        </p:spPr>
        <p:txBody>
          <a:bodyPr wrap="none" lIns="91436" tIns="45716" rIns="91436" bIns="45716" rtlCol="0">
            <a:spAutoFit/>
          </a:bodyPr>
          <a:lstStyle/>
          <a:p>
            <a:pPr defTabSz="457011"/>
            <a:r>
              <a:rPr lang="en-US" altLang="ja-JP" sz="1600" b="1">
                <a:solidFill>
                  <a:prstClr val="black"/>
                </a:solidFill>
                <a:latin typeface="Arial" panose="020B0604020202020204" pitchFamily="34" charset="0"/>
                <a:ea typeface="ＭＳ Ｐゴシック"/>
                <a:cs typeface="Arial" panose="020B0604020202020204" pitchFamily="34" charset="0"/>
              </a:rPr>
              <a:t>150</a:t>
            </a:r>
            <a:endParaRPr lang="ja-JP" altLang="en-US" sz="1600" b="1" dirty="0">
              <a:solidFill>
                <a:prstClr val="black"/>
              </a:solidFill>
              <a:latin typeface="Arial" panose="020B0604020202020204" pitchFamily="34" charset="0"/>
              <a:ea typeface="ＭＳ Ｐゴシック"/>
              <a:cs typeface="Arial" panose="020B0604020202020204" pitchFamily="34" charset="0"/>
            </a:endParaRPr>
          </a:p>
        </p:txBody>
      </p:sp>
      <p:sp>
        <p:nvSpPr>
          <p:cNvPr id="43" name="テキスト ボックス 42"/>
          <p:cNvSpPr txBox="1"/>
          <p:nvPr/>
        </p:nvSpPr>
        <p:spPr>
          <a:xfrm>
            <a:off x="6843373" y="5565232"/>
            <a:ext cx="633029" cy="341630"/>
          </a:xfrm>
          <a:prstGeom prst="rect">
            <a:avLst/>
          </a:prstGeom>
          <a:noFill/>
        </p:spPr>
        <p:txBody>
          <a:bodyPr wrap="none" lIns="91436" tIns="45716" rIns="91436" bIns="45716" rtlCol="0">
            <a:spAutoFit/>
          </a:bodyPr>
          <a:lstStyle/>
          <a:p>
            <a:pPr defTabSz="457011"/>
            <a:r>
              <a:rPr lang="en-US" altLang="ja-JP" sz="1600" b="1" dirty="0">
                <a:solidFill>
                  <a:prstClr val="black"/>
                </a:solidFill>
                <a:latin typeface="Arial" panose="020B0604020202020204" pitchFamily="34" charset="0"/>
                <a:ea typeface="ＭＳ Ｐゴシック"/>
                <a:cs typeface="Arial" panose="020B0604020202020204" pitchFamily="34" charset="0"/>
              </a:rPr>
              <a:t>(</a:t>
            </a:r>
            <a:r>
              <a:rPr lang="en-US" altLang="ja-JP" sz="1600" b="1" i="1" dirty="0" err="1">
                <a:solidFill>
                  <a:prstClr val="black"/>
                </a:solidFill>
                <a:latin typeface="Arial" panose="020B0604020202020204" pitchFamily="34" charset="0"/>
                <a:ea typeface="ＭＳ Ｐゴシック"/>
                <a:cs typeface="Arial" panose="020B0604020202020204" pitchFamily="34" charset="0"/>
              </a:rPr>
              <a:t>μ</a:t>
            </a:r>
            <a:r>
              <a:rPr lang="en-US" altLang="ja-JP" sz="1600" b="1" dirty="0" err="1">
                <a:solidFill>
                  <a:prstClr val="black"/>
                </a:solidFill>
                <a:latin typeface="Arial" panose="020B0604020202020204" pitchFamily="34" charset="0"/>
                <a:ea typeface="ＭＳ Ｐゴシック"/>
                <a:cs typeface="Arial" panose="020B0604020202020204" pitchFamily="34" charset="0"/>
              </a:rPr>
              <a:t>m</a:t>
            </a:r>
            <a:r>
              <a:rPr lang="en-US" altLang="ja-JP" sz="1600" b="1" dirty="0">
                <a:solidFill>
                  <a:prstClr val="black"/>
                </a:solidFill>
                <a:latin typeface="Arial" panose="020B0604020202020204" pitchFamily="34" charset="0"/>
                <a:ea typeface="ＭＳ Ｐゴシック"/>
                <a:cs typeface="Arial" panose="020B0604020202020204" pitchFamily="34" charset="0"/>
              </a:rPr>
              <a:t>)</a:t>
            </a:r>
            <a:endParaRPr lang="ja-JP" altLang="en-US" sz="1600" b="1" dirty="0">
              <a:solidFill>
                <a:prstClr val="black"/>
              </a:solidFill>
              <a:latin typeface="Arial" panose="020B0604020202020204" pitchFamily="34" charset="0"/>
              <a:ea typeface="ＭＳ Ｐゴシック"/>
              <a:cs typeface="Arial" panose="020B0604020202020204" pitchFamily="34" charset="0"/>
            </a:endParaRPr>
          </a:p>
        </p:txBody>
      </p:sp>
      <p:sp>
        <p:nvSpPr>
          <p:cNvPr id="44" name="円/楕円 43"/>
          <p:cNvSpPr/>
          <p:nvPr/>
        </p:nvSpPr>
        <p:spPr bwMode="auto">
          <a:xfrm>
            <a:off x="5845198" y="3717930"/>
            <a:ext cx="1227046" cy="1136659"/>
          </a:xfrm>
          <a:prstGeom prst="ellipse">
            <a:avLst/>
          </a:prstGeom>
          <a:noFill/>
          <a:ln w="25400" cap="flat" cmpd="sng" algn="ctr">
            <a:solidFill>
              <a:schemeClr val="tx1"/>
            </a:solidFill>
            <a:prstDash val="dash"/>
            <a:round/>
            <a:headEnd type="none" w="med" len="med"/>
            <a:tailEnd type="none" w="med" len="med"/>
          </a:ln>
          <a:effectLst/>
        </p:spPr>
        <p:txBody>
          <a:bodyPr vert="horz" wrap="square" lIns="91436" tIns="45716" rIns="91436" bIns="45716" numCol="1" rtlCol="0" anchor="t" anchorCtr="0" compatLnSpc="1">
            <a:prstTxWarp prst="textNoShape">
              <a:avLst/>
            </a:prstTxWarp>
          </a:bodyPr>
          <a:lstStyle/>
          <a:p>
            <a:pPr algn="ctr" defTabSz="914346" fontAlgn="base">
              <a:spcBef>
                <a:spcPct val="0"/>
              </a:spcBef>
              <a:spcAft>
                <a:spcPct val="0"/>
              </a:spcAft>
              <a:tabLst>
                <a:tab pos="838148" algn="l"/>
              </a:tabLst>
            </a:pPr>
            <a:endParaRPr kumimoji="0" lang="ja-JP" altLang="en-US" sz="3200">
              <a:solidFill>
                <a:prstClr val="black"/>
              </a:solidFill>
              <a:latin typeface="Gill Sans" charset="0"/>
              <a:ea typeface="ヒラギノ角ゴ ProN W3" charset="-128"/>
              <a:cs typeface="ヒラギノ角ゴ ProN W3" charset="-128"/>
              <a:sym typeface="Gill Sans" charset="0"/>
            </a:endParaRPr>
          </a:p>
        </p:txBody>
      </p:sp>
      <p:cxnSp>
        <p:nvCxnSpPr>
          <p:cNvPr id="45" name="直線矢印コネクタ 44"/>
          <p:cNvCxnSpPr/>
          <p:nvPr/>
        </p:nvCxnSpPr>
        <p:spPr bwMode="auto">
          <a:xfrm flipV="1">
            <a:off x="6458721" y="4881226"/>
            <a:ext cx="0" cy="1101125"/>
          </a:xfrm>
          <a:prstGeom prst="straightConnector1">
            <a:avLst/>
          </a:prstGeom>
          <a:blipFill dpi="0" rotWithShape="0">
            <a:blip r:embed="rId5"/>
            <a:srcRect/>
            <a:tile tx="0" ty="0" sx="100000" sy="100000" flip="none" algn="tl"/>
          </a:blipFill>
          <a:ln w="25400" cap="flat" cmpd="sng" algn="ctr">
            <a:solidFill>
              <a:srgbClr val="000000"/>
            </a:solidFill>
            <a:prstDash val="solid"/>
            <a:round/>
            <a:headEnd type="none" w="lg" len="lg"/>
            <a:tailEnd type="triangle" w="lg" len="lg"/>
          </a:ln>
          <a:effectLst/>
        </p:spPr>
      </p:cxnSp>
      <p:sp>
        <p:nvSpPr>
          <p:cNvPr id="46" name="テキスト ボックス 45"/>
          <p:cNvSpPr txBox="1"/>
          <p:nvPr/>
        </p:nvSpPr>
        <p:spPr>
          <a:xfrm>
            <a:off x="6247231" y="6013765"/>
            <a:ext cx="2262561" cy="466280"/>
          </a:xfrm>
          <a:prstGeom prst="rect">
            <a:avLst/>
          </a:prstGeom>
          <a:noFill/>
        </p:spPr>
        <p:txBody>
          <a:bodyPr wrap="none" lIns="91436" tIns="45716" rIns="91436" bIns="45716" rtlCol="0">
            <a:spAutoFit/>
          </a:bodyPr>
          <a:lstStyle/>
          <a:p>
            <a:pPr defTabSz="457011"/>
            <a:r>
              <a:rPr lang="en-US" altLang="ja-JP" sz="2400" b="1">
                <a:solidFill>
                  <a:prstClr val="black"/>
                </a:solidFill>
                <a:latin typeface="Helvetica" charset="0"/>
                <a:ea typeface="Helvetica" charset="0"/>
                <a:cs typeface="Helvetica" charset="0"/>
              </a:rPr>
              <a:t>Heated region</a:t>
            </a:r>
            <a:endParaRPr lang="ja-JP" altLang="en-US" sz="2400" b="1" dirty="0">
              <a:solidFill>
                <a:prstClr val="black"/>
              </a:solidFill>
              <a:latin typeface="Helvetica" charset="0"/>
              <a:ea typeface="Helvetica" charset="0"/>
              <a:cs typeface="Helvetica" charset="0"/>
            </a:endParaRPr>
          </a:p>
        </p:txBody>
      </p:sp>
      <p:sp>
        <p:nvSpPr>
          <p:cNvPr id="2" name="正方形/長方形 1"/>
          <p:cNvSpPr/>
          <p:nvPr/>
        </p:nvSpPr>
        <p:spPr>
          <a:xfrm>
            <a:off x="646401" y="4337705"/>
            <a:ext cx="348858" cy="864680"/>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457011"/>
            <a:endParaRPr lang="ja-JP" altLang="en-US">
              <a:solidFill>
                <a:prstClr val="white"/>
              </a:solidFill>
              <a:latin typeface="Calibri"/>
              <a:ea typeface="ＭＳ Ｐゴシック"/>
            </a:endParaRPr>
          </a:p>
        </p:txBody>
      </p:sp>
      <p:sp>
        <p:nvSpPr>
          <p:cNvPr id="29" name="正方形/長方形 28"/>
          <p:cNvSpPr/>
          <p:nvPr/>
        </p:nvSpPr>
        <p:spPr>
          <a:xfrm>
            <a:off x="798806" y="4326251"/>
            <a:ext cx="648672" cy="357267"/>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457011"/>
            <a:endParaRPr lang="ja-JP" altLang="en-US">
              <a:solidFill>
                <a:prstClr val="white"/>
              </a:solidFill>
              <a:latin typeface="Calibri"/>
              <a:ea typeface="ＭＳ Ｐゴシック"/>
            </a:endParaRPr>
          </a:p>
        </p:txBody>
      </p:sp>
      <p:sp>
        <p:nvSpPr>
          <p:cNvPr id="25" name="テキスト ボックス 24"/>
          <p:cNvSpPr txBox="1"/>
          <p:nvPr/>
        </p:nvSpPr>
        <p:spPr>
          <a:xfrm>
            <a:off x="652952" y="4254770"/>
            <a:ext cx="2112684" cy="840228"/>
          </a:xfrm>
          <a:prstGeom prst="rect">
            <a:avLst/>
          </a:prstGeom>
          <a:noFill/>
        </p:spPr>
        <p:txBody>
          <a:bodyPr wrap="none" lIns="91436" tIns="45716" rIns="91436" bIns="45716" rtlCol="0">
            <a:spAutoFit/>
          </a:bodyPr>
          <a:lstStyle/>
          <a:p>
            <a:pPr defTabSz="457011"/>
            <a:r>
              <a:rPr lang="en-US" altLang="ja-JP" sz="2400" b="1" dirty="0">
                <a:solidFill>
                  <a:prstClr val="white"/>
                </a:solidFill>
                <a:latin typeface="Helvetica" charset="0"/>
                <a:ea typeface="Helvetica" charset="0"/>
                <a:cs typeface="Helvetica" charset="0"/>
              </a:rPr>
              <a:t>Cu-</a:t>
            </a:r>
            <a:r>
              <a:rPr lang="en-US" altLang="ja-JP" sz="2400" b="1" i="1" dirty="0" err="1">
                <a:solidFill>
                  <a:prstClr val="white"/>
                </a:solidFill>
                <a:latin typeface="Helvetica" charset="0"/>
                <a:ea typeface="Helvetica" charset="0"/>
                <a:cs typeface="Helvetica" charset="0"/>
              </a:rPr>
              <a:t>K</a:t>
            </a:r>
            <a:r>
              <a:rPr lang="en-US" altLang="ja-JP" sz="2400" b="1" dirty="0" err="1">
                <a:solidFill>
                  <a:prstClr val="white"/>
                </a:solidFill>
                <a:latin typeface="Symbol" charset="2"/>
                <a:ea typeface="Symbol" charset="2"/>
                <a:cs typeface="Symbol" charset="2"/>
              </a:rPr>
              <a:t>a</a:t>
            </a:r>
            <a:r>
              <a:rPr lang="en-US" altLang="ja-JP" sz="2400" b="1" dirty="0">
                <a:solidFill>
                  <a:prstClr val="white"/>
                </a:solidFill>
                <a:latin typeface="Helvetica" charset="0"/>
                <a:ea typeface="Helvetica" charset="0"/>
                <a:cs typeface="Helvetica" charset="0"/>
              </a:rPr>
              <a:t> image</a:t>
            </a:r>
          </a:p>
          <a:p>
            <a:pPr defTabSz="457011"/>
            <a:r>
              <a:rPr lang="en-US" altLang="ja-JP" sz="2400" b="1" dirty="0">
                <a:solidFill>
                  <a:prstClr val="white"/>
                </a:solidFill>
                <a:latin typeface="Helvetica" charset="0"/>
                <a:ea typeface="Helvetica" charset="0"/>
                <a:cs typeface="Helvetica" charset="0"/>
              </a:rPr>
              <a:t>w/ B-field</a:t>
            </a:r>
            <a:endParaRPr lang="ja-JP" altLang="en-US" sz="2400" b="1" dirty="0">
              <a:solidFill>
                <a:prstClr val="white"/>
              </a:solidFill>
              <a:latin typeface="Helvetica" charset="0"/>
              <a:ea typeface="Helvetica" charset="0"/>
              <a:cs typeface="Helvetica" charset="0"/>
            </a:endParaRPr>
          </a:p>
        </p:txBody>
      </p:sp>
      <p:sp>
        <p:nvSpPr>
          <p:cNvPr id="30" name="Rectangle 29"/>
          <p:cNvSpPr>
            <a:spLocks/>
          </p:cNvSpPr>
          <p:nvPr/>
        </p:nvSpPr>
        <p:spPr bwMode="auto">
          <a:xfrm>
            <a:off x="694720" y="118697"/>
            <a:ext cx="7687280" cy="68580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86360" bIns="45716" anchor="ctr"/>
          <a:lstStyle/>
          <a:p>
            <a:pPr algn="ctr" defTabSz="914283"/>
            <a:r>
              <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Decrease of cold </a:t>
            </a:r>
            <a:r>
              <a:rPr lang="en-US" altLang="ja-JP" sz="2800" b="1" dirty="0" err="1"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K</a:t>
            </a:r>
            <a:r>
              <a:rPr lang="en-US" altLang="ja-JP" sz="2800" b="1" dirty="0" err="1" smtClean="0">
                <a:solidFill>
                  <a:srgbClr val="002060"/>
                </a:solidFill>
                <a:effectLst>
                  <a:outerShdw blurRad="38100" dist="38100" dir="2700000" algn="tl">
                    <a:srgbClr val="000000">
                      <a:alpha val="43137"/>
                    </a:srgbClr>
                  </a:outerShdw>
                </a:effectLst>
                <a:latin typeface="Symbol" charset="2"/>
                <a:ea typeface="ＭＳ Ｐゴシック" charset="0"/>
                <a:cs typeface="Symbol" charset="2"/>
                <a:sym typeface="Lucida Grande" charset="0"/>
              </a:rPr>
              <a:t>a</a:t>
            </a:r>
            <a:r>
              <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 suggests heating</a:t>
            </a:r>
            <a:r>
              <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a:t>
            </a:r>
            <a:endParaRPr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endParaRPr>
          </a:p>
          <a:p>
            <a:pPr algn="ctr" defTabSz="914283"/>
            <a:r>
              <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a negative proof</a:t>
            </a:r>
            <a:endPar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endParaRPr>
          </a:p>
        </p:txBody>
      </p:sp>
      <p:pic>
        <p:nvPicPr>
          <p:cNvPr id="31" name="Picture 2"/>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2" name="Picture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3"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83">
              <a:defRPr/>
            </a:pPr>
            <a:fld id="{57A8297D-5CC8-2240-8899-FD4042865E28}" type="slidenum">
              <a:rPr lang="en-US" altLang="ja-JP">
                <a:solidFill>
                  <a:prstClr val="black"/>
                </a:solidFill>
                <a:latin typeface="Arial" charset="0"/>
                <a:ea typeface="ＭＳ Ｐゴシック"/>
                <a:cs typeface="ヒラギノ角ゴ ProN W6"/>
              </a:rPr>
              <a:pPr algn="r" defTabSz="914283">
                <a:defRPr/>
              </a:pPr>
              <a:t>12</a:t>
            </a:fld>
            <a:endParaRPr lang="en-US" altLang="ja-JP" dirty="0">
              <a:solidFill>
                <a:prstClr val="black"/>
              </a:solidFill>
              <a:latin typeface="Arial" charset="0"/>
              <a:ea typeface="ＭＳ Ｐゴシック"/>
              <a:cs typeface="ヒラギノ角ゴ ProN W6"/>
            </a:endParaRPr>
          </a:p>
        </p:txBody>
      </p:sp>
    </p:spTree>
    <p:extLst>
      <p:ext uri="{BB962C8B-B14F-4D97-AF65-F5344CB8AC3E}">
        <p14:creationId xmlns:p14="http://schemas.microsoft.com/office/powerpoint/2010/main" val="2237215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スライド番号プレースホルダー 1"/>
          <p:cNvSpPr>
            <a:spLocks noGrp="1"/>
          </p:cNvSpPr>
          <p:nvPr>
            <p:ph type="sldNum" sz="quarter" idx="4294967295"/>
          </p:nvPr>
        </p:nvSpPr>
        <p:spPr>
          <a:xfrm>
            <a:off x="8701575" y="6623066"/>
            <a:ext cx="423607" cy="234937"/>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kumimoji="1" sz="2800" u="sng">
                <a:solidFill>
                  <a:schemeClr val="tx1"/>
                </a:solidFill>
                <a:latin typeface="Times New Roman" charset="0"/>
                <a:ea typeface="ＭＳ Ｐゴシック" charset="0"/>
                <a:cs typeface="ＭＳ Ｐゴシック" charset="0"/>
              </a:defRPr>
            </a:lvl1pPr>
            <a:lvl2pPr marL="742943" indent="-285747">
              <a:defRPr kumimoji="1" sz="2800" u="sng">
                <a:solidFill>
                  <a:schemeClr val="tx1"/>
                </a:solidFill>
                <a:latin typeface="Times New Roman" charset="0"/>
                <a:ea typeface="ＭＳ Ｐゴシック" charset="0"/>
              </a:defRPr>
            </a:lvl2pPr>
            <a:lvl3pPr marL="1142988" indent="-228597">
              <a:defRPr kumimoji="1" sz="2800" u="sng">
                <a:solidFill>
                  <a:schemeClr val="tx1"/>
                </a:solidFill>
                <a:latin typeface="Times New Roman" charset="0"/>
                <a:ea typeface="ＭＳ Ｐゴシック" charset="0"/>
              </a:defRPr>
            </a:lvl3pPr>
            <a:lvl4pPr marL="1600184" indent="-228597">
              <a:defRPr kumimoji="1" sz="2800" u="sng">
                <a:solidFill>
                  <a:schemeClr val="tx1"/>
                </a:solidFill>
                <a:latin typeface="Times New Roman" charset="0"/>
                <a:ea typeface="ＭＳ Ｐゴシック" charset="0"/>
              </a:defRPr>
            </a:lvl4pPr>
            <a:lvl5pPr marL="2057379" indent="-228597">
              <a:defRPr kumimoji="1" sz="2800" u="sng">
                <a:solidFill>
                  <a:schemeClr val="tx1"/>
                </a:solidFill>
                <a:latin typeface="Times New Roman" charset="0"/>
                <a:ea typeface="ＭＳ Ｐゴシック" charset="0"/>
              </a:defRPr>
            </a:lvl5pPr>
            <a:lvl6pPr marL="2514575" indent="-228597" fontAlgn="base">
              <a:spcBef>
                <a:spcPct val="0"/>
              </a:spcBef>
              <a:spcAft>
                <a:spcPct val="0"/>
              </a:spcAft>
              <a:defRPr kumimoji="1" sz="2800" u="sng">
                <a:solidFill>
                  <a:schemeClr val="tx1"/>
                </a:solidFill>
                <a:latin typeface="Times New Roman" charset="0"/>
                <a:ea typeface="ＭＳ Ｐゴシック" charset="0"/>
              </a:defRPr>
            </a:lvl6pPr>
            <a:lvl7pPr marL="2971770" indent="-228597" fontAlgn="base">
              <a:spcBef>
                <a:spcPct val="0"/>
              </a:spcBef>
              <a:spcAft>
                <a:spcPct val="0"/>
              </a:spcAft>
              <a:defRPr kumimoji="1" sz="2800" u="sng">
                <a:solidFill>
                  <a:schemeClr val="tx1"/>
                </a:solidFill>
                <a:latin typeface="Times New Roman" charset="0"/>
                <a:ea typeface="ＭＳ Ｐゴシック" charset="0"/>
              </a:defRPr>
            </a:lvl7pPr>
            <a:lvl8pPr marL="3428966" indent="-228597" fontAlgn="base">
              <a:spcBef>
                <a:spcPct val="0"/>
              </a:spcBef>
              <a:spcAft>
                <a:spcPct val="0"/>
              </a:spcAft>
              <a:defRPr kumimoji="1" sz="2800" u="sng">
                <a:solidFill>
                  <a:schemeClr val="tx1"/>
                </a:solidFill>
                <a:latin typeface="Times New Roman" charset="0"/>
                <a:ea typeface="ＭＳ Ｐゴシック" charset="0"/>
              </a:defRPr>
            </a:lvl8pPr>
            <a:lvl9pPr marL="3886161" indent="-228597" fontAlgn="base">
              <a:spcBef>
                <a:spcPct val="0"/>
              </a:spcBef>
              <a:spcAft>
                <a:spcPct val="0"/>
              </a:spcAft>
              <a:defRPr kumimoji="1" sz="2800" u="sng">
                <a:solidFill>
                  <a:schemeClr val="tx1"/>
                </a:solidFill>
                <a:latin typeface="Times New Roman" charset="0"/>
                <a:ea typeface="ＭＳ Ｐゴシック" charset="0"/>
              </a:defRPr>
            </a:lvl9pPr>
          </a:lstStyle>
          <a:p>
            <a:fld id="{84C0309B-6A62-8044-90CD-ED3F597F668B}" type="slidenum">
              <a:rPr lang="en-US" altLang="ja-JP" sz="1300" u="none">
                <a:solidFill>
                  <a:srgbClr val="000000"/>
                </a:solidFill>
                <a:latin typeface="Arial" charset="0"/>
                <a:cs typeface="Gill Sans" charset="0"/>
              </a:rPr>
              <a:pPr/>
              <a:t>13</a:t>
            </a:fld>
            <a:endParaRPr lang="en-US" altLang="ja-JP" sz="1300" u="none">
              <a:solidFill>
                <a:srgbClr val="000000"/>
              </a:solidFill>
              <a:latin typeface="Arial" charset="0"/>
              <a:cs typeface="Gill Sans" charset="0"/>
            </a:endParaRPr>
          </a:p>
        </p:txBody>
      </p:sp>
      <p:pic>
        <p:nvPicPr>
          <p:cNvPr id="23" name="Picture 6" descr="Nevada_Master_stack_slogan_4c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0" y="6205135"/>
            <a:ext cx="922699" cy="68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190" y="6"/>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9" name="Picture 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6"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 name="正方形/長方形 17"/>
          <p:cNvSpPr/>
          <p:nvPr/>
        </p:nvSpPr>
        <p:spPr>
          <a:xfrm>
            <a:off x="958225" y="-123975"/>
            <a:ext cx="7367113" cy="584767"/>
          </a:xfrm>
          <a:prstGeom prst="rect">
            <a:avLst/>
          </a:prstGeom>
        </p:spPr>
        <p:txBody>
          <a:bodyPr wrap="none" lIns="91436" tIns="45716" rIns="91436" bIns="45716">
            <a:spAutoFit/>
          </a:bodyPr>
          <a:lstStyle/>
          <a:p>
            <a:pPr algn="ctr" defTabSz="911931">
              <a:tabLst>
                <a:tab pos="835736" algn="l"/>
              </a:tabLst>
            </a:pPr>
            <a:r>
              <a:rPr kumimoji="0" lang="en-US" altLang="ja-JP"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rPr>
              <a:t>Integration Campaign: </a:t>
            </a:r>
            <a:r>
              <a:rPr kumimoji="0" lang="en-US" altLang="ja-JP" sz="3200" b="1" dirty="0" smtClean="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rPr>
              <a:t>3-keV Heating</a:t>
            </a:r>
            <a:endParaRPr kumimoji="0" lang="ja-JP" altLang="en-US" sz="3200" b="1" dirty="0">
              <a:solidFill>
                <a:srgbClr val="002060"/>
              </a:solidFill>
              <a:effectLst>
                <a:outerShdw blurRad="38100" dist="38100" dir="2700000" algn="tl">
                  <a:srgbClr val="000000">
                    <a:alpha val="43137"/>
                  </a:srgbClr>
                </a:outerShdw>
              </a:effectLst>
              <a:latin typeface="Arial"/>
              <a:ea typeface="メイリオ" panose="020B0604030504040204" pitchFamily="50" charset="-128"/>
              <a:cs typeface="Arial"/>
              <a:sym typeface="Gill Sans" charset="0"/>
            </a:endParaRPr>
          </a:p>
        </p:txBody>
      </p:sp>
      <p:pic>
        <p:nvPicPr>
          <p:cNvPr id="30" name="図 29"/>
          <p:cNvPicPr>
            <a:picLocks noChangeAspect="1"/>
          </p:cNvPicPr>
          <p:nvPr/>
        </p:nvPicPr>
        <p:blipFill>
          <a:blip r:embed="rId6"/>
          <a:stretch>
            <a:fillRect/>
          </a:stretch>
        </p:blipFill>
        <p:spPr>
          <a:xfrm>
            <a:off x="41662" y="675608"/>
            <a:ext cx="9144000" cy="2983832"/>
          </a:xfrm>
          <a:prstGeom prst="rect">
            <a:avLst/>
          </a:prstGeom>
        </p:spPr>
      </p:pic>
      <p:pic>
        <p:nvPicPr>
          <p:cNvPr id="31" name="図 30"/>
          <p:cNvPicPr>
            <a:picLocks noChangeAspect="1"/>
          </p:cNvPicPr>
          <p:nvPr/>
        </p:nvPicPr>
        <p:blipFill>
          <a:blip r:embed="rId7"/>
          <a:stretch>
            <a:fillRect/>
          </a:stretch>
        </p:blipFill>
        <p:spPr>
          <a:xfrm>
            <a:off x="61274" y="3580499"/>
            <a:ext cx="9144000" cy="2965406"/>
          </a:xfrm>
          <a:prstGeom prst="rect">
            <a:avLst/>
          </a:prstGeom>
        </p:spPr>
      </p:pic>
      <p:sp>
        <p:nvSpPr>
          <p:cNvPr id="32" name="テキスト ボックス 31"/>
          <p:cNvSpPr txBox="1"/>
          <p:nvPr/>
        </p:nvSpPr>
        <p:spPr>
          <a:xfrm>
            <a:off x="7647559" y="1503586"/>
            <a:ext cx="1003801" cy="461665"/>
          </a:xfrm>
          <a:prstGeom prst="rect">
            <a:avLst/>
          </a:prstGeom>
          <a:noFill/>
        </p:spPr>
        <p:txBody>
          <a:bodyPr wrap="none" rtlCol="0">
            <a:spAutoFit/>
          </a:bodyPr>
          <a:lstStyle/>
          <a:p>
            <a:r>
              <a:rPr kumimoji="1" lang="en-US" altLang="ja-JP" sz="2400" b="1" smtClean="0">
                <a:latin typeface="Helvetica" charset="0"/>
                <a:ea typeface="Helvetica" charset="0"/>
                <a:cs typeface="Helvetica" charset="0"/>
              </a:rPr>
              <a:t>w/o B</a:t>
            </a:r>
            <a:endParaRPr kumimoji="1" lang="ja-JP" altLang="en-US" sz="2400" b="1" dirty="0">
              <a:latin typeface="Helvetica" charset="0"/>
              <a:ea typeface="Helvetica" charset="0"/>
              <a:cs typeface="Helvetica" charset="0"/>
            </a:endParaRPr>
          </a:p>
        </p:txBody>
      </p:sp>
      <p:sp>
        <p:nvSpPr>
          <p:cNvPr id="33" name="テキスト ボックス 32"/>
          <p:cNvSpPr txBox="1"/>
          <p:nvPr/>
        </p:nvSpPr>
        <p:spPr>
          <a:xfrm>
            <a:off x="1160365" y="1198743"/>
            <a:ext cx="1445791" cy="646331"/>
          </a:xfrm>
          <a:prstGeom prst="rect">
            <a:avLst/>
          </a:prstGeom>
          <a:noFill/>
        </p:spPr>
        <p:txBody>
          <a:bodyPr wrap="none" rtlCol="0">
            <a:spAutoFit/>
          </a:bodyPr>
          <a:lstStyle/>
          <a:p>
            <a:pPr algn="ctr"/>
            <a:r>
              <a:rPr lang="en-US" altLang="ja-JP" b="1" dirty="0" smtClean="0">
                <a:latin typeface="Helvetica" charset="0"/>
                <a:ea typeface="Helvetica" charset="0"/>
                <a:cs typeface="Helvetica" charset="0"/>
              </a:rPr>
              <a:t>Cold</a:t>
            </a:r>
            <a:r>
              <a:rPr lang="en-US" altLang="ja-JP" b="1" dirty="0">
                <a:latin typeface="Helvetica" charset="0"/>
                <a:ea typeface="Helvetica" charset="0"/>
                <a:cs typeface="Helvetica" charset="0"/>
              </a:rPr>
              <a:t> </a:t>
            </a:r>
            <a:r>
              <a:rPr kumimoji="1" lang="en-US" altLang="ja-JP" b="1" dirty="0" smtClean="0">
                <a:latin typeface="Helvetica" charset="0"/>
                <a:ea typeface="Helvetica" charset="0"/>
                <a:cs typeface="Helvetica" charset="0"/>
              </a:rPr>
              <a:t>Cu </a:t>
            </a:r>
            <a:r>
              <a:rPr kumimoji="1" lang="en-US" altLang="ja-JP" b="1" i="1" dirty="0" err="1" smtClean="0">
                <a:latin typeface="Helvetica" charset="0"/>
                <a:ea typeface="Helvetica" charset="0"/>
                <a:cs typeface="Helvetica" charset="0"/>
              </a:rPr>
              <a:t>K</a:t>
            </a:r>
            <a:r>
              <a:rPr kumimoji="1" lang="en-US" altLang="ja-JP" b="1" dirty="0" err="1" smtClean="0">
                <a:latin typeface="Symbol" charset="2"/>
                <a:ea typeface="Symbol" charset="2"/>
                <a:cs typeface="Symbol" charset="2"/>
              </a:rPr>
              <a:t>a</a:t>
            </a:r>
            <a:endParaRPr kumimoji="1" lang="en-US" altLang="ja-JP" b="1" dirty="0" smtClean="0">
              <a:latin typeface="Symbol" charset="2"/>
              <a:ea typeface="Symbol" charset="2"/>
              <a:cs typeface="Symbol" charset="2"/>
            </a:endParaRPr>
          </a:p>
          <a:p>
            <a:pPr algn="ctr"/>
            <a:r>
              <a:rPr lang="en-US" altLang="ja-JP" b="1" dirty="0" smtClean="0">
                <a:latin typeface="Helvetica" charset="0"/>
                <a:ea typeface="Helvetica" charset="0"/>
                <a:cs typeface="Helvetica" charset="0"/>
              </a:rPr>
              <a:t>8.05 </a:t>
            </a:r>
            <a:r>
              <a:rPr lang="en-US" altLang="ja-JP" b="1" dirty="0" err="1" smtClean="0">
                <a:latin typeface="Helvetica" charset="0"/>
                <a:ea typeface="Helvetica" charset="0"/>
                <a:cs typeface="Helvetica" charset="0"/>
              </a:rPr>
              <a:t>keV</a:t>
            </a:r>
            <a:endParaRPr kumimoji="1" lang="ja-JP" altLang="en-US" b="1" dirty="0">
              <a:latin typeface="Symbol" charset="2"/>
              <a:ea typeface="Symbol" charset="2"/>
              <a:cs typeface="Symbol" charset="2"/>
            </a:endParaRPr>
          </a:p>
        </p:txBody>
      </p:sp>
      <p:sp>
        <p:nvSpPr>
          <p:cNvPr id="34" name="テキスト ボックス 33"/>
          <p:cNvSpPr txBox="1"/>
          <p:nvPr/>
        </p:nvSpPr>
        <p:spPr>
          <a:xfrm>
            <a:off x="7198389" y="822921"/>
            <a:ext cx="1507782" cy="646331"/>
          </a:xfrm>
          <a:prstGeom prst="rect">
            <a:avLst/>
          </a:prstGeom>
          <a:noFill/>
        </p:spPr>
        <p:txBody>
          <a:bodyPr wrap="none" rtlCol="0">
            <a:spAutoFit/>
          </a:bodyPr>
          <a:lstStyle/>
          <a:p>
            <a:pPr algn="ctr"/>
            <a:r>
              <a:rPr kumimoji="1" lang="en-US" altLang="ja-JP" b="1" dirty="0" smtClean="0">
                <a:latin typeface="Helvetica" charset="0"/>
                <a:ea typeface="Helvetica" charset="0"/>
                <a:cs typeface="Helvetica" charset="0"/>
              </a:rPr>
              <a:t>Au-cone </a:t>
            </a:r>
            <a:r>
              <a:rPr kumimoji="1" lang="en-US" altLang="ja-JP" b="1" i="1" dirty="0" smtClean="0">
                <a:latin typeface="Helvetica" charset="0"/>
                <a:ea typeface="Helvetica" charset="0"/>
                <a:cs typeface="Helvetica" charset="0"/>
              </a:rPr>
              <a:t>L</a:t>
            </a:r>
            <a:r>
              <a:rPr lang="en-US" altLang="ja-JP" b="1" dirty="0" smtClean="0">
                <a:latin typeface="Symbol" charset="2"/>
                <a:ea typeface="Symbol" charset="2"/>
                <a:cs typeface="Symbol" charset="2"/>
              </a:rPr>
              <a:t>a</a:t>
            </a:r>
            <a:endParaRPr kumimoji="1" lang="en-US" altLang="ja-JP" b="1" i="1" dirty="0" smtClean="0">
              <a:latin typeface="Helvetica" charset="0"/>
              <a:ea typeface="Helvetica" charset="0"/>
              <a:cs typeface="Helvetica" charset="0"/>
            </a:endParaRPr>
          </a:p>
          <a:p>
            <a:pPr algn="ctr"/>
            <a:r>
              <a:rPr lang="en-US" altLang="ja-JP" b="1" dirty="0" smtClean="0">
                <a:latin typeface="Helvetica" charset="0"/>
                <a:ea typeface="Helvetica" charset="0"/>
                <a:cs typeface="Helvetica" charset="0"/>
              </a:rPr>
              <a:t>8.54 </a:t>
            </a:r>
            <a:r>
              <a:rPr lang="en-US" altLang="ja-JP" b="1" dirty="0" err="1" smtClean="0">
                <a:latin typeface="Helvetica" charset="0"/>
                <a:ea typeface="Helvetica" charset="0"/>
                <a:cs typeface="Helvetica" charset="0"/>
              </a:rPr>
              <a:t>keV</a:t>
            </a:r>
            <a:endParaRPr lang="en-US" altLang="ja-JP" b="1" dirty="0" smtClean="0">
              <a:latin typeface="Helvetica" charset="0"/>
              <a:ea typeface="Helvetica" charset="0"/>
              <a:cs typeface="Helvetica" charset="0"/>
            </a:endParaRPr>
          </a:p>
        </p:txBody>
      </p:sp>
      <p:sp>
        <p:nvSpPr>
          <p:cNvPr id="35" name="テキスト ボックス 34"/>
          <p:cNvSpPr txBox="1"/>
          <p:nvPr/>
        </p:nvSpPr>
        <p:spPr>
          <a:xfrm>
            <a:off x="4290750" y="5020684"/>
            <a:ext cx="2309528" cy="707886"/>
          </a:xfrm>
          <a:prstGeom prst="rect">
            <a:avLst/>
          </a:prstGeom>
          <a:noFill/>
        </p:spPr>
        <p:txBody>
          <a:bodyPr wrap="square" rtlCol="0">
            <a:spAutoFit/>
          </a:bodyPr>
          <a:lstStyle/>
          <a:p>
            <a:pPr algn="ctr"/>
            <a:r>
              <a:rPr kumimoji="1" lang="en-US" altLang="ja-JP" sz="2000" b="1" dirty="0" smtClean="0">
                <a:solidFill>
                  <a:srgbClr val="FF0000"/>
                </a:solidFill>
                <a:latin typeface="Helvetica" charset="0"/>
                <a:ea typeface="Helvetica" charset="0"/>
                <a:cs typeface="Helvetica" charset="0"/>
              </a:rPr>
              <a:t>3000 eV</a:t>
            </a:r>
          </a:p>
          <a:p>
            <a:pPr algn="ctr"/>
            <a:r>
              <a:rPr lang="en-US" altLang="ja-JP" sz="2000" b="1" dirty="0" smtClean="0">
                <a:solidFill>
                  <a:srgbClr val="FF0000"/>
                </a:solidFill>
                <a:latin typeface="Helvetica" charset="0"/>
                <a:ea typeface="Helvetica" charset="0"/>
                <a:cs typeface="Helvetica" charset="0"/>
              </a:rPr>
              <a:t>(PRISM-SPECT)</a:t>
            </a:r>
            <a:endParaRPr kumimoji="1" lang="ja-JP" altLang="en-US" sz="2000" b="1" dirty="0">
              <a:solidFill>
                <a:srgbClr val="FF0000"/>
              </a:solidFill>
              <a:latin typeface="Helvetica" charset="0"/>
              <a:ea typeface="Helvetica" charset="0"/>
              <a:cs typeface="Helvetica" charset="0"/>
            </a:endParaRPr>
          </a:p>
        </p:txBody>
      </p:sp>
      <p:sp>
        <p:nvSpPr>
          <p:cNvPr id="36" name="テキスト ボックス 35"/>
          <p:cNvSpPr txBox="1"/>
          <p:nvPr/>
        </p:nvSpPr>
        <p:spPr>
          <a:xfrm>
            <a:off x="2337885" y="4294857"/>
            <a:ext cx="1344571" cy="400110"/>
          </a:xfrm>
          <a:prstGeom prst="rect">
            <a:avLst/>
          </a:prstGeom>
          <a:noFill/>
        </p:spPr>
        <p:txBody>
          <a:bodyPr wrap="square" rtlCol="0">
            <a:spAutoFit/>
          </a:bodyPr>
          <a:lstStyle/>
          <a:p>
            <a:pPr algn="ctr"/>
            <a:r>
              <a:rPr kumimoji="1" lang="en-US" altLang="ja-JP" sz="2000" b="1" dirty="0" smtClean="0">
                <a:solidFill>
                  <a:srgbClr val="00B050"/>
                </a:solidFill>
                <a:latin typeface="Helvetica" charset="0"/>
                <a:ea typeface="Helvetica" charset="0"/>
                <a:cs typeface="Helvetica" charset="0"/>
              </a:rPr>
              <a:t>2000 </a:t>
            </a:r>
            <a:r>
              <a:rPr kumimoji="1" lang="en-US" altLang="ja-JP" sz="2000" b="1" dirty="0" err="1" smtClean="0">
                <a:solidFill>
                  <a:srgbClr val="00B050"/>
                </a:solidFill>
                <a:latin typeface="Helvetica" charset="0"/>
                <a:ea typeface="Helvetica" charset="0"/>
                <a:cs typeface="Helvetica" charset="0"/>
              </a:rPr>
              <a:t>eV</a:t>
            </a:r>
            <a:endParaRPr kumimoji="1" lang="en-US" altLang="ja-JP" sz="2000" b="1" dirty="0" smtClean="0">
              <a:solidFill>
                <a:srgbClr val="00B050"/>
              </a:solidFill>
              <a:latin typeface="Helvetica" charset="0"/>
              <a:ea typeface="Helvetica" charset="0"/>
              <a:cs typeface="Helvetica" charset="0"/>
            </a:endParaRPr>
          </a:p>
        </p:txBody>
      </p:sp>
      <p:sp>
        <p:nvSpPr>
          <p:cNvPr id="37" name="テキスト ボックス 36"/>
          <p:cNvSpPr txBox="1"/>
          <p:nvPr/>
        </p:nvSpPr>
        <p:spPr>
          <a:xfrm>
            <a:off x="696462" y="3723233"/>
            <a:ext cx="1678521" cy="400110"/>
          </a:xfrm>
          <a:prstGeom prst="rect">
            <a:avLst/>
          </a:prstGeom>
          <a:noFill/>
        </p:spPr>
        <p:txBody>
          <a:bodyPr wrap="square" rtlCol="0">
            <a:spAutoFit/>
          </a:bodyPr>
          <a:lstStyle/>
          <a:p>
            <a:pPr algn="ctr"/>
            <a:r>
              <a:rPr kumimoji="1" lang="en-US" altLang="ja-JP" sz="2000" b="1" dirty="0" smtClean="0">
                <a:solidFill>
                  <a:srgbClr val="0432FF"/>
                </a:solidFill>
                <a:latin typeface="Helvetica" charset="0"/>
                <a:ea typeface="Helvetica" charset="0"/>
                <a:cs typeface="Helvetica" charset="0"/>
              </a:rPr>
              <a:t>1000 </a:t>
            </a:r>
            <a:r>
              <a:rPr kumimoji="1" lang="en-US" altLang="ja-JP" sz="2000" b="1" dirty="0" err="1" smtClean="0">
                <a:solidFill>
                  <a:srgbClr val="0432FF"/>
                </a:solidFill>
                <a:latin typeface="Helvetica" charset="0"/>
                <a:ea typeface="Helvetica" charset="0"/>
                <a:cs typeface="Helvetica" charset="0"/>
              </a:rPr>
              <a:t>eV</a:t>
            </a:r>
            <a:endParaRPr kumimoji="1" lang="en-US" altLang="ja-JP" sz="2000" b="1" dirty="0" smtClean="0">
              <a:solidFill>
                <a:srgbClr val="0432FF"/>
              </a:solidFill>
              <a:latin typeface="Helvetica" charset="0"/>
              <a:ea typeface="Helvetica" charset="0"/>
              <a:cs typeface="Helvetica" charset="0"/>
            </a:endParaRPr>
          </a:p>
        </p:txBody>
      </p:sp>
      <p:sp>
        <p:nvSpPr>
          <p:cNvPr id="38" name="テキスト ボックス 37"/>
          <p:cNvSpPr txBox="1"/>
          <p:nvPr/>
        </p:nvSpPr>
        <p:spPr>
          <a:xfrm>
            <a:off x="6600278" y="3736076"/>
            <a:ext cx="2094563" cy="461665"/>
          </a:xfrm>
          <a:prstGeom prst="rect">
            <a:avLst/>
          </a:prstGeom>
          <a:noFill/>
          <a:ln>
            <a:solidFill>
              <a:schemeClr val="tx1"/>
            </a:solidFill>
          </a:ln>
        </p:spPr>
        <p:txBody>
          <a:bodyPr wrap="square" rtlCol="0">
            <a:spAutoFit/>
          </a:bodyPr>
          <a:lstStyle/>
          <a:p>
            <a:pPr algn="ctr"/>
            <a:r>
              <a:rPr lang="en-US" altLang="ja-JP" sz="2400" b="1" i="1" dirty="0" smtClean="0">
                <a:latin typeface="Symbol" charset="2"/>
                <a:ea typeface="Symbol" charset="2"/>
                <a:cs typeface="Symbol" charset="2"/>
              </a:rPr>
              <a:t>r</a:t>
            </a:r>
            <a:r>
              <a:rPr lang="en-US" altLang="ja-JP" sz="2400" b="1" dirty="0" smtClean="0">
                <a:latin typeface="Helvetica" charset="0"/>
                <a:ea typeface="Helvetica" charset="0"/>
                <a:cs typeface="Helvetica" charset="0"/>
              </a:rPr>
              <a:t> = 10 g/cm</a:t>
            </a:r>
            <a:r>
              <a:rPr lang="en-US" altLang="ja-JP" sz="2400" b="1" baseline="30000" dirty="0" smtClean="0">
                <a:latin typeface="Helvetica" charset="0"/>
                <a:ea typeface="Helvetica" charset="0"/>
                <a:cs typeface="Helvetica" charset="0"/>
              </a:rPr>
              <a:t>3</a:t>
            </a:r>
            <a:endParaRPr kumimoji="1" lang="ja-JP" altLang="en-US" sz="2400" b="1" baseline="30000" dirty="0">
              <a:latin typeface="Helvetica" charset="0"/>
              <a:ea typeface="Helvetica" charset="0"/>
              <a:cs typeface="Helvetica" charset="0"/>
            </a:endParaRPr>
          </a:p>
        </p:txBody>
      </p:sp>
      <p:sp>
        <p:nvSpPr>
          <p:cNvPr id="39" name="テキスト ボックス 38"/>
          <p:cNvSpPr txBox="1"/>
          <p:nvPr/>
        </p:nvSpPr>
        <p:spPr>
          <a:xfrm>
            <a:off x="3882625" y="1503586"/>
            <a:ext cx="731841" cy="461665"/>
          </a:xfrm>
          <a:prstGeom prst="rect">
            <a:avLst/>
          </a:prstGeom>
          <a:noFill/>
        </p:spPr>
        <p:txBody>
          <a:bodyPr wrap="none" rtlCol="0">
            <a:spAutoFit/>
          </a:bodyPr>
          <a:lstStyle/>
          <a:p>
            <a:r>
              <a:rPr kumimoji="1" lang="en-US" altLang="ja-JP" sz="2400" b="1" dirty="0" smtClean="0">
                <a:solidFill>
                  <a:srgbClr val="FF0000"/>
                </a:solidFill>
                <a:latin typeface="Helvetica" charset="0"/>
                <a:ea typeface="Helvetica" charset="0"/>
                <a:cs typeface="Helvetica" charset="0"/>
              </a:rPr>
              <a:t>w/B</a:t>
            </a:r>
            <a:endParaRPr kumimoji="1" lang="ja-JP" altLang="en-US" sz="2400" b="1" dirty="0">
              <a:solidFill>
                <a:srgbClr val="FF0000"/>
              </a:solidFill>
              <a:latin typeface="Helvetica" charset="0"/>
              <a:ea typeface="Helvetica" charset="0"/>
              <a:cs typeface="Helvetica" charset="0"/>
            </a:endParaRPr>
          </a:p>
        </p:txBody>
      </p:sp>
      <p:cxnSp>
        <p:nvCxnSpPr>
          <p:cNvPr id="40" name="直線コネクタ 39"/>
          <p:cNvCxnSpPr/>
          <p:nvPr/>
        </p:nvCxnSpPr>
        <p:spPr bwMode="auto">
          <a:xfrm>
            <a:off x="2546440" y="822921"/>
            <a:ext cx="0" cy="2304000"/>
          </a:xfrm>
          <a:prstGeom prst="line">
            <a:avLst/>
          </a:prstGeom>
          <a:blipFill dpi="0" rotWithShape="0">
            <a:blip r:embed="rId8"/>
            <a:srcRect/>
            <a:tile tx="0" ty="0" sx="100000" sy="100000" flip="none" algn="tl"/>
          </a:blipFill>
          <a:ln w="25400" cap="flat" cmpd="sng" algn="ctr">
            <a:solidFill>
              <a:srgbClr val="000000"/>
            </a:solidFill>
            <a:prstDash val="sysDot"/>
            <a:round/>
            <a:headEnd type="none" w="med" len="med"/>
            <a:tailEnd type="none" w="med" len="med"/>
          </a:ln>
          <a:effectLst/>
        </p:spPr>
      </p:cxnSp>
      <p:cxnSp>
        <p:nvCxnSpPr>
          <p:cNvPr id="41" name="直線コネクタ 40"/>
          <p:cNvCxnSpPr/>
          <p:nvPr/>
        </p:nvCxnSpPr>
        <p:spPr bwMode="auto">
          <a:xfrm>
            <a:off x="7247131" y="866044"/>
            <a:ext cx="0" cy="2304000"/>
          </a:xfrm>
          <a:prstGeom prst="line">
            <a:avLst/>
          </a:prstGeom>
          <a:blipFill dpi="0" rotWithShape="0">
            <a:blip r:embed="rId8"/>
            <a:srcRect/>
            <a:tile tx="0" ty="0" sx="100000" sy="100000" flip="none" algn="tl"/>
          </a:blipFill>
          <a:ln w="25400" cap="flat" cmpd="sng" algn="ctr">
            <a:solidFill>
              <a:srgbClr val="000000"/>
            </a:solidFill>
            <a:prstDash val="sysDot"/>
            <a:round/>
            <a:headEnd type="none" w="med" len="med"/>
            <a:tailEnd type="none" w="med" len="med"/>
          </a:ln>
          <a:effectLst/>
        </p:spPr>
      </p:cxnSp>
      <p:cxnSp>
        <p:nvCxnSpPr>
          <p:cNvPr id="42" name="直線コネクタ 41"/>
          <p:cNvCxnSpPr/>
          <p:nvPr/>
        </p:nvCxnSpPr>
        <p:spPr bwMode="auto">
          <a:xfrm>
            <a:off x="5024820" y="813251"/>
            <a:ext cx="0" cy="2304000"/>
          </a:xfrm>
          <a:prstGeom prst="line">
            <a:avLst/>
          </a:prstGeom>
          <a:blipFill dpi="0" rotWithShape="0">
            <a:blip r:embed="rId8"/>
            <a:srcRect/>
            <a:tile tx="0" ty="0" sx="100000" sy="100000" flip="none" algn="tl"/>
          </a:blipFill>
          <a:ln w="25400" cap="flat" cmpd="sng" algn="ctr">
            <a:solidFill>
              <a:srgbClr val="000000"/>
            </a:solidFill>
            <a:prstDash val="sysDot"/>
            <a:round/>
            <a:headEnd type="none" w="med" len="med"/>
            <a:tailEnd type="none" w="med" len="med"/>
          </a:ln>
          <a:effectLst/>
        </p:spPr>
      </p:cxnSp>
      <p:cxnSp>
        <p:nvCxnSpPr>
          <p:cNvPr id="43" name="直線コネクタ 42"/>
          <p:cNvCxnSpPr/>
          <p:nvPr/>
        </p:nvCxnSpPr>
        <p:spPr bwMode="auto">
          <a:xfrm>
            <a:off x="5545709" y="829079"/>
            <a:ext cx="0" cy="2304000"/>
          </a:xfrm>
          <a:prstGeom prst="line">
            <a:avLst/>
          </a:prstGeom>
          <a:blipFill dpi="0" rotWithShape="0">
            <a:blip r:embed="rId8"/>
            <a:srcRect/>
            <a:tile tx="0" ty="0" sx="100000" sy="100000" flip="none" algn="tl"/>
          </a:blipFill>
          <a:ln w="25400" cap="flat" cmpd="sng" algn="ctr">
            <a:solidFill>
              <a:srgbClr val="000000"/>
            </a:solidFill>
            <a:prstDash val="sysDot"/>
            <a:round/>
            <a:headEnd type="none" w="med" len="med"/>
            <a:tailEnd type="none" w="med" len="med"/>
          </a:ln>
          <a:effectLst/>
        </p:spPr>
      </p:cxnSp>
      <p:cxnSp>
        <p:nvCxnSpPr>
          <p:cNvPr id="44" name="直線コネクタ 43"/>
          <p:cNvCxnSpPr/>
          <p:nvPr/>
        </p:nvCxnSpPr>
        <p:spPr bwMode="auto">
          <a:xfrm>
            <a:off x="6066599" y="813251"/>
            <a:ext cx="0" cy="2304000"/>
          </a:xfrm>
          <a:prstGeom prst="line">
            <a:avLst/>
          </a:prstGeom>
          <a:blipFill dpi="0" rotWithShape="0">
            <a:blip r:embed="rId8"/>
            <a:srcRect/>
            <a:tile tx="0" ty="0" sx="100000" sy="100000" flip="none" algn="tl"/>
          </a:blipFill>
          <a:ln w="25400" cap="flat" cmpd="sng" algn="ctr">
            <a:solidFill>
              <a:srgbClr val="000000"/>
            </a:solidFill>
            <a:prstDash val="sysDot"/>
            <a:round/>
            <a:headEnd type="none" w="med" len="med"/>
            <a:tailEnd type="none" w="med" len="med"/>
          </a:ln>
          <a:effectLst/>
        </p:spPr>
      </p:cxnSp>
      <p:sp>
        <p:nvSpPr>
          <p:cNvPr id="45" name="テキスト ボックス 44"/>
          <p:cNvSpPr txBox="1"/>
          <p:nvPr/>
        </p:nvSpPr>
        <p:spPr>
          <a:xfrm>
            <a:off x="6116289" y="773247"/>
            <a:ext cx="625367" cy="369332"/>
          </a:xfrm>
          <a:prstGeom prst="rect">
            <a:avLst/>
          </a:prstGeom>
          <a:noFill/>
        </p:spPr>
        <p:txBody>
          <a:bodyPr wrap="none" rtlCol="0">
            <a:spAutoFit/>
          </a:bodyPr>
          <a:lstStyle/>
          <a:p>
            <a:pPr algn="ctr"/>
            <a:r>
              <a:rPr kumimoji="1" lang="en-US" altLang="ja-JP" b="1" dirty="0" err="1" smtClean="0">
                <a:latin typeface="Helvetica" charset="0"/>
                <a:ea typeface="Helvetica" charset="0"/>
                <a:cs typeface="Helvetica" charset="0"/>
              </a:rPr>
              <a:t>He</a:t>
            </a:r>
            <a:r>
              <a:rPr kumimoji="1" lang="en-US" altLang="ja-JP" b="1" dirty="0" err="1" smtClean="0">
                <a:latin typeface="Symbol" charset="2"/>
                <a:ea typeface="Symbol" charset="2"/>
                <a:cs typeface="Symbol" charset="2"/>
              </a:rPr>
              <a:t>a</a:t>
            </a:r>
            <a:endParaRPr kumimoji="1" lang="ja-JP" altLang="en-US" b="1" dirty="0">
              <a:latin typeface="Symbol" charset="2"/>
              <a:ea typeface="Symbol" charset="2"/>
              <a:cs typeface="Symbol" charset="2"/>
            </a:endParaRPr>
          </a:p>
        </p:txBody>
      </p:sp>
      <p:sp>
        <p:nvSpPr>
          <p:cNvPr id="46" name="テキスト ボックス 45"/>
          <p:cNvSpPr txBox="1"/>
          <p:nvPr/>
        </p:nvSpPr>
        <p:spPr>
          <a:xfrm>
            <a:off x="3837722" y="754506"/>
            <a:ext cx="1198277" cy="646331"/>
          </a:xfrm>
          <a:prstGeom prst="rect">
            <a:avLst/>
          </a:prstGeom>
          <a:noFill/>
        </p:spPr>
        <p:txBody>
          <a:bodyPr wrap="none" rtlCol="0">
            <a:spAutoFit/>
          </a:bodyPr>
          <a:lstStyle/>
          <a:p>
            <a:r>
              <a:rPr kumimoji="1" lang="en-US" altLang="ja-JP" b="1" dirty="0" smtClean="0">
                <a:latin typeface="Helvetica" charset="0"/>
                <a:ea typeface="Helvetica" charset="0"/>
                <a:cs typeface="Helvetica" charset="0"/>
              </a:rPr>
              <a:t>Li-like</a:t>
            </a:r>
          </a:p>
          <a:p>
            <a:r>
              <a:rPr lang="en-US" altLang="ja-JP" b="1" dirty="0" smtClean="0">
                <a:latin typeface="Helvetica" charset="0"/>
                <a:ea typeface="Helvetica" charset="0"/>
                <a:cs typeface="Helvetica" charset="0"/>
              </a:rPr>
              <a:t>Satellites</a:t>
            </a:r>
            <a:endParaRPr kumimoji="1" lang="ja-JP" altLang="en-US" b="1" dirty="0">
              <a:latin typeface="Symbol" charset="2"/>
              <a:ea typeface="Symbol" charset="2"/>
              <a:cs typeface="Symbol" charset="2"/>
            </a:endParaRPr>
          </a:p>
        </p:txBody>
      </p:sp>
      <p:sp>
        <p:nvSpPr>
          <p:cNvPr id="5" name="テキスト ボックス 4"/>
          <p:cNvSpPr txBox="1"/>
          <p:nvPr/>
        </p:nvSpPr>
        <p:spPr>
          <a:xfrm>
            <a:off x="2546439" y="451057"/>
            <a:ext cx="2703579" cy="369332"/>
          </a:xfrm>
          <a:prstGeom prst="rect">
            <a:avLst/>
          </a:prstGeom>
          <a:noFill/>
        </p:spPr>
        <p:txBody>
          <a:bodyPr wrap="square" rtlCol="0">
            <a:spAutoFit/>
          </a:bodyPr>
          <a:lstStyle/>
          <a:p>
            <a:r>
              <a:rPr kumimoji="1" lang="en-US" altLang="ja-JP" b="1" dirty="0" smtClean="0">
                <a:latin typeface="Arial"/>
                <a:cs typeface="Arial"/>
              </a:rPr>
              <a:t>LFEX Energy = 1.5 kJ</a:t>
            </a:r>
            <a:endParaRPr kumimoji="1" lang="ja-JP" altLang="en-US" b="1" dirty="0">
              <a:latin typeface="Arial"/>
              <a:cs typeface="Arial"/>
            </a:endParaRPr>
          </a:p>
        </p:txBody>
      </p:sp>
      <p:sp>
        <p:nvSpPr>
          <p:cNvPr id="47" name="Rectangle 2"/>
          <p:cNvSpPr>
            <a:spLocks noChangeArrowheads="1"/>
          </p:cNvSpPr>
          <p:nvPr/>
        </p:nvSpPr>
        <p:spPr bwMode="auto">
          <a:xfrm>
            <a:off x="1646133" y="6517535"/>
            <a:ext cx="6918767" cy="343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6" tIns="45716" rIns="91436" bIns="45716" anchor="ctr"/>
          <a:lstStyle>
            <a:lvl1pPr defTabSz="454025">
              <a:defRPr kumimoji="1" sz="2800" u="sng">
                <a:solidFill>
                  <a:schemeClr val="tx1"/>
                </a:solidFill>
                <a:latin typeface="Times New Roman" charset="0"/>
                <a:ea typeface="ＭＳ Ｐゴシック" charset="-128"/>
              </a:defRPr>
            </a:lvl1pPr>
            <a:lvl2pPr marL="742950" indent="-285750" defTabSz="454025">
              <a:defRPr kumimoji="1" sz="2800" u="sng">
                <a:solidFill>
                  <a:schemeClr val="tx1"/>
                </a:solidFill>
                <a:latin typeface="Times New Roman" charset="0"/>
                <a:ea typeface="ＭＳ Ｐゴシック" charset="-128"/>
              </a:defRPr>
            </a:lvl2pPr>
            <a:lvl3pPr marL="1143000" indent="-228600" defTabSz="454025">
              <a:defRPr kumimoji="1" sz="2800" u="sng">
                <a:solidFill>
                  <a:schemeClr val="tx1"/>
                </a:solidFill>
                <a:latin typeface="Times New Roman" charset="0"/>
                <a:ea typeface="ＭＳ Ｐゴシック" charset="-128"/>
              </a:defRPr>
            </a:lvl3pPr>
            <a:lvl4pPr marL="1600200" indent="-228600" defTabSz="454025">
              <a:defRPr kumimoji="1" sz="2800" u="sng">
                <a:solidFill>
                  <a:schemeClr val="tx1"/>
                </a:solidFill>
                <a:latin typeface="Times New Roman" charset="0"/>
                <a:ea typeface="ＭＳ Ｐゴシック" charset="-128"/>
              </a:defRPr>
            </a:lvl4pPr>
            <a:lvl5pPr marL="2057400" indent="-228600" defTabSz="454025">
              <a:defRPr kumimoji="1" sz="2800" u="sng">
                <a:solidFill>
                  <a:schemeClr val="tx1"/>
                </a:solidFill>
                <a:latin typeface="Times New Roman" charset="0"/>
                <a:ea typeface="ＭＳ Ｐゴシック" charset="-128"/>
              </a:defRPr>
            </a:lvl5pPr>
            <a:lvl6pPr marL="2514600" indent="-228600" defTabSz="454025" eaLnBrk="0" fontAlgn="base" hangingPunct="0">
              <a:spcBef>
                <a:spcPct val="0"/>
              </a:spcBef>
              <a:spcAft>
                <a:spcPct val="0"/>
              </a:spcAft>
              <a:defRPr kumimoji="1" sz="2800" u="sng">
                <a:solidFill>
                  <a:schemeClr val="tx1"/>
                </a:solidFill>
                <a:latin typeface="Times New Roman" charset="0"/>
                <a:ea typeface="ＭＳ Ｐゴシック" charset="-128"/>
              </a:defRPr>
            </a:lvl6pPr>
            <a:lvl7pPr marL="2971800" indent="-228600" defTabSz="454025" eaLnBrk="0" fontAlgn="base" hangingPunct="0">
              <a:spcBef>
                <a:spcPct val="0"/>
              </a:spcBef>
              <a:spcAft>
                <a:spcPct val="0"/>
              </a:spcAft>
              <a:defRPr kumimoji="1" sz="2800" u="sng">
                <a:solidFill>
                  <a:schemeClr val="tx1"/>
                </a:solidFill>
                <a:latin typeface="Times New Roman" charset="0"/>
                <a:ea typeface="ＭＳ Ｐゴシック" charset="-128"/>
              </a:defRPr>
            </a:lvl7pPr>
            <a:lvl8pPr marL="3429000" indent="-228600" defTabSz="454025" eaLnBrk="0" fontAlgn="base" hangingPunct="0">
              <a:spcBef>
                <a:spcPct val="0"/>
              </a:spcBef>
              <a:spcAft>
                <a:spcPct val="0"/>
              </a:spcAft>
              <a:defRPr kumimoji="1" sz="2800" u="sng">
                <a:solidFill>
                  <a:schemeClr val="tx1"/>
                </a:solidFill>
                <a:latin typeface="Times New Roman" charset="0"/>
                <a:ea typeface="ＭＳ Ｐゴシック" charset="-128"/>
              </a:defRPr>
            </a:lvl8pPr>
            <a:lvl9pPr marL="3886200" indent="-228600" defTabSz="454025" eaLnBrk="0" fontAlgn="base" hangingPunct="0">
              <a:spcBef>
                <a:spcPct val="0"/>
              </a:spcBef>
              <a:spcAft>
                <a:spcPct val="0"/>
              </a:spcAft>
              <a:defRPr kumimoji="1" sz="2800" u="sng">
                <a:solidFill>
                  <a:schemeClr val="tx1"/>
                </a:solidFill>
                <a:latin typeface="Times New Roman" charset="0"/>
                <a:ea typeface="ＭＳ Ｐゴシック" charset="-128"/>
              </a:defRPr>
            </a:lvl9pPr>
          </a:lstStyle>
          <a:p>
            <a:pPr fontAlgn="base">
              <a:spcBef>
                <a:spcPct val="0"/>
              </a:spcBef>
              <a:spcAft>
                <a:spcPct val="0"/>
              </a:spcAft>
            </a:pPr>
            <a:r>
              <a:rPr lang="en-US" altLang="ja-JP" sz="2200" b="1" u="none" dirty="0">
                <a:solidFill>
                  <a:srgbClr val="0000FF"/>
                </a:solidFill>
                <a:latin typeface="Helvetica" charset="0"/>
                <a:ea typeface="ヒラギノ角ゴ Pro W3" charset="-128"/>
                <a:sym typeface="Gill Sans" charset="0"/>
              </a:rPr>
              <a:t>K shell emissions of Cu increase with B field.</a:t>
            </a:r>
            <a:endParaRPr lang="en-US" altLang="ja-JP" sz="2200" b="1" u="none" dirty="0">
              <a:solidFill>
                <a:srgbClr val="FF0000"/>
              </a:solidFill>
              <a:latin typeface="Helvetica" charset="0"/>
              <a:ea typeface="ヒラギノ角ゴ Pro W3" charset="-128"/>
              <a:sym typeface="Gill Sans" charset="0"/>
            </a:endParaRPr>
          </a:p>
        </p:txBody>
      </p:sp>
    </p:spTree>
    <p:extLst>
      <p:ext uri="{BB962C8B-B14F-4D97-AF65-F5344CB8AC3E}">
        <p14:creationId xmlns:p14="http://schemas.microsoft.com/office/powerpoint/2010/main" val="9411664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AutoShape 4"/>
          <p:cNvSpPr>
            <a:spLocks/>
          </p:cNvSpPr>
          <p:nvPr/>
        </p:nvSpPr>
        <p:spPr bwMode="auto">
          <a:xfrm>
            <a:off x="4700072" y="3786798"/>
            <a:ext cx="3657600" cy="297180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14" name="Rectangle 6"/>
          <p:cNvSpPr>
            <a:spLocks/>
          </p:cNvSpPr>
          <p:nvPr/>
        </p:nvSpPr>
        <p:spPr bwMode="auto">
          <a:xfrm>
            <a:off x="5951062" y="3875467"/>
            <a:ext cx="932974"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sz="2000" b="1" dirty="0">
                <a:solidFill>
                  <a:srgbClr val="FFFFFF"/>
                </a:solidFill>
                <a:latin typeface="Lucida Grande" charset="0"/>
                <a:ea typeface="ヒラギノ角ゴ ProN W6" charset="0"/>
                <a:cs typeface="ヒラギノ角ゴ ProN W6" charset="0"/>
                <a:sym typeface="Lucida Grande" charset="0"/>
              </a:rPr>
              <a:t>〜2040 </a:t>
            </a:r>
          </a:p>
        </p:txBody>
      </p:sp>
      <p:sp>
        <p:nvSpPr>
          <p:cNvPr id="17415" name="Rectangle 7"/>
          <p:cNvSpPr>
            <a:spLocks/>
          </p:cNvSpPr>
          <p:nvPr/>
        </p:nvSpPr>
        <p:spPr bwMode="auto">
          <a:xfrm>
            <a:off x="5178703" y="6426090"/>
            <a:ext cx="2743200" cy="27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b="1" dirty="0">
                <a:solidFill>
                  <a:srgbClr val="FFFFFF"/>
                </a:solidFill>
                <a:latin typeface="Lucida Grande" charset="0"/>
                <a:ea typeface="ＭＳ Ｐゴシック" charset="0"/>
                <a:cs typeface="Lucida Grande" charset="0"/>
                <a:sym typeface="Lucida Grande" charset="0"/>
              </a:rPr>
              <a:t>LIFT: Power Generation</a:t>
            </a:r>
          </a:p>
        </p:txBody>
      </p:sp>
      <p:sp>
        <p:nvSpPr>
          <p:cNvPr id="17416" name="AutoShape 8"/>
          <p:cNvSpPr>
            <a:spLocks/>
          </p:cNvSpPr>
          <p:nvPr/>
        </p:nvSpPr>
        <p:spPr bwMode="auto">
          <a:xfrm>
            <a:off x="4700072" y="3786798"/>
            <a:ext cx="3657600" cy="297180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grpSp>
        <p:nvGrpSpPr>
          <p:cNvPr id="17424" name="Group 16"/>
          <p:cNvGrpSpPr>
            <a:grpSpLocks/>
          </p:cNvGrpSpPr>
          <p:nvPr/>
        </p:nvGrpSpPr>
        <p:grpSpPr bwMode="auto">
          <a:xfrm>
            <a:off x="665282" y="620688"/>
            <a:ext cx="3657600" cy="2971800"/>
            <a:chOff x="0" y="0"/>
            <a:chExt cx="2560" cy="2080"/>
          </a:xfrm>
        </p:grpSpPr>
        <p:sp>
          <p:nvSpPr>
            <p:cNvPr id="17418" name="AutoShape 10"/>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19" name="Rectangle 11"/>
            <p:cNvSpPr>
              <a:spLocks/>
            </p:cNvSpPr>
            <p:nvPr/>
          </p:nvSpPr>
          <p:spPr bwMode="auto">
            <a:xfrm>
              <a:off x="14" y="289"/>
              <a:ext cx="2541" cy="1495"/>
            </a:xfrm>
            <a:prstGeom prst="rect">
              <a:avLst/>
            </a:prstGeom>
            <a:gradFill rotWithShape="0">
              <a:gsLst>
                <a:gs pos="0">
                  <a:srgbClr val="FFFFFF"/>
                </a:gs>
                <a:gs pos="100000">
                  <a:srgbClr val="3333CC"/>
                </a:gs>
              </a:gsLst>
              <a:lin ang="2700000" scaled="1"/>
            </a:gradFill>
            <a:ln w="25400" cap="flat">
              <a:noFill/>
              <a:prstDash val="solid"/>
              <a:miter lim="800000"/>
              <a:headEnd type="none" w="med" len="med"/>
              <a:tailEnd type="none" w="med" len="med"/>
            </a:ln>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20" name="Rectangle 12"/>
            <p:cNvSpPr>
              <a:spLocks/>
            </p:cNvSpPr>
            <p:nvPr/>
          </p:nvSpPr>
          <p:spPr bwMode="auto">
            <a:xfrm>
              <a:off x="901" y="36"/>
              <a:ext cx="655"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sz="2000" b="1" dirty="0">
                  <a:solidFill>
                    <a:srgbClr val="FFFFFF"/>
                  </a:solidFill>
                  <a:latin typeface="Lucida Grande" charset="0"/>
                  <a:ea typeface="ヒラギノ角ゴ ProN W6" charset="0"/>
                  <a:cs typeface="ヒラギノ角ゴ ProN W6" charset="0"/>
                  <a:sym typeface="Lucida Grande" charset="0"/>
                </a:rPr>
                <a:t>〜</a:t>
              </a:r>
              <a:r>
                <a:rPr lang="en-US" altLang="ja-JP" sz="2000" b="1" dirty="0" smtClean="0">
                  <a:solidFill>
                    <a:srgbClr val="FFFFFF"/>
                  </a:solidFill>
                  <a:latin typeface="Lucida Grande" charset="0"/>
                  <a:ea typeface="ヒラギノ角ゴ ProN W6" charset="0"/>
                  <a:cs typeface="ヒラギノ角ゴ ProN W6" charset="0"/>
                  <a:sym typeface="Lucida Grande" charset="0"/>
                </a:rPr>
                <a:t>2016</a:t>
              </a:r>
              <a:endParaRPr lang="en-US" altLang="ja-JP" sz="2000" b="1" dirty="0">
                <a:solidFill>
                  <a:srgbClr val="FFFFFF"/>
                </a:solidFill>
                <a:latin typeface="Lucida Grande" charset="0"/>
                <a:ea typeface="ヒラギノ角ゴ ProN W6" charset="0"/>
                <a:cs typeface="ヒラギノ角ゴ ProN W6" charset="0"/>
                <a:sym typeface="Lucida Grande" charset="0"/>
              </a:endParaRPr>
            </a:p>
          </p:txBody>
        </p:sp>
        <p:sp>
          <p:nvSpPr>
            <p:cNvPr id="17421" name="Rectangle 13"/>
            <p:cNvSpPr>
              <a:spLocks/>
            </p:cNvSpPr>
            <p:nvPr/>
          </p:nvSpPr>
          <p:spPr bwMode="auto">
            <a:xfrm>
              <a:off x="287" y="1835"/>
              <a:ext cx="193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b="1" dirty="0">
                  <a:solidFill>
                    <a:srgbClr val="FFFFFF"/>
                  </a:solidFill>
                  <a:latin typeface="Lucida Grande" charset="0"/>
                  <a:ea typeface="ＭＳ Ｐゴシック" charset="0"/>
                  <a:cs typeface="Lucida Grande" charset="0"/>
                  <a:sym typeface="Lucida Grande" charset="0"/>
                </a:rPr>
                <a:t>FIREX-I: </a:t>
              </a:r>
              <a:r>
                <a:rPr lang="en-US" altLang="ja-JP" b="1" dirty="0" smtClean="0">
                  <a:solidFill>
                    <a:srgbClr val="FFFFFF"/>
                  </a:solidFill>
                  <a:latin typeface="Lucida Grande" charset="0"/>
                  <a:ea typeface="ＭＳ Ｐゴシック" charset="0"/>
                  <a:cs typeface="Lucida Grande" charset="0"/>
                  <a:sym typeface="Lucida Grande" charset="0"/>
                </a:rPr>
                <a:t>5-keV Heating</a:t>
              </a:r>
              <a:endParaRPr lang="en-US" altLang="ja-JP" b="1" dirty="0">
                <a:solidFill>
                  <a:srgbClr val="FFFFFF"/>
                </a:solidFill>
                <a:latin typeface="Lucida Grande" charset="0"/>
                <a:ea typeface="ＭＳ Ｐゴシック" charset="0"/>
                <a:cs typeface="Lucida Grande" charset="0"/>
                <a:sym typeface="Lucida Grande" charset="0"/>
              </a:endParaRPr>
            </a:p>
          </p:txBody>
        </p:sp>
        <p:sp>
          <p:nvSpPr>
            <p:cNvPr id="17422" name="AutoShape 14"/>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pic>
          <p:nvPicPr>
            <p:cNvPr id="17423" name="Picture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 y="320"/>
              <a:ext cx="2145" cy="146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7425" name="AutoShape 17"/>
          <p:cNvSpPr>
            <a:spLocks/>
          </p:cNvSpPr>
          <p:nvPr/>
        </p:nvSpPr>
        <p:spPr bwMode="auto">
          <a:xfrm>
            <a:off x="4700073" y="620688"/>
            <a:ext cx="3657599" cy="297180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26" name="Rectangle 18"/>
          <p:cNvSpPr>
            <a:spLocks/>
          </p:cNvSpPr>
          <p:nvPr/>
        </p:nvSpPr>
        <p:spPr bwMode="auto">
          <a:xfrm>
            <a:off x="4722933" y="1033598"/>
            <a:ext cx="3630453" cy="2135981"/>
          </a:xfrm>
          <a:prstGeom prst="rect">
            <a:avLst/>
          </a:prstGeom>
          <a:gradFill rotWithShape="0">
            <a:gsLst>
              <a:gs pos="0">
                <a:srgbClr val="FFFFFF"/>
              </a:gs>
              <a:gs pos="100000">
                <a:srgbClr val="3333CC"/>
              </a:gs>
            </a:gsLst>
            <a:lin ang="2700000" scaled="1"/>
          </a:gradFill>
          <a:ln w="25400" cap="flat">
            <a:noFill/>
            <a:prstDash val="solid"/>
            <a:miter lim="800000"/>
            <a:headEnd type="none" w="med" len="med"/>
            <a:tailEnd type="none" w="med" len="med"/>
          </a:ln>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27" name="Rectangle 19"/>
          <p:cNvSpPr>
            <a:spLocks/>
          </p:cNvSpPr>
          <p:nvPr/>
        </p:nvSpPr>
        <p:spPr bwMode="auto">
          <a:xfrm>
            <a:off x="5977375" y="672124"/>
            <a:ext cx="932973"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ja-JP" altLang="en-US" sz="2000" b="1" dirty="0">
                <a:solidFill>
                  <a:srgbClr val="FFFFFF"/>
                </a:solidFill>
                <a:latin typeface="Lucida Grande" charset="0"/>
                <a:ea typeface="ヒラギノ角ゴ ProN W6" charset="0"/>
                <a:cs typeface="ヒラギノ角ゴ ProN W6" charset="0"/>
                <a:sym typeface="Lucida Grande" charset="0"/>
              </a:rPr>
              <a:t>～</a:t>
            </a:r>
            <a:r>
              <a:rPr lang="en-US" altLang="ja-JP" sz="2000" b="1" dirty="0">
                <a:solidFill>
                  <a:srgbClr val="FFFFFF"/>
                </a:solidFill>
                <a:latin typeface="Lucida Grande" charset="0"/>
                <a:ea typeface="ヒラギノ角ゴ ProN W6" charset="0"/>
                <a:cs typeface="ヒラギノ角ゴ ProN W6" charset="0"/>
                <a:sym typeface="Lucida Grande" charset="0"/>
              </a:rPr>
              <a:t>2025</a:t>
            </a:r>
          </a:p>
        </p:txBody>
      </p:sp>
      <p:sp>
        <p:nvSpPr>
          <p:cNvPr id="17428" name="Rectangle 20"/>
          <p:cNvSpPr>
            <a:spLocks/>
          </p:cNvSpPr>
          <p:nvPr/>
        </p:nvSpPr>
        <p:spPr bwMode="auto">
          <a:xfrm>
            <a:off x="5446275" y="3222443"/>
            <a:ext cx="20176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b="1" dirty="0" smtClean="0">
                <a:solidFill>
                  <a:srgbClr val="FFFFFF"/>
                </a:solidFill>
                <a:latin typeface="Lucida Grande" charset="0"/>
                <a:ea typeface="ＭＳ Ｐゴシック" charset="0"/>
                <a:cs typeface="Lucida Grande" charset="0"/>
                <a:sym typeface="Lucida Grande" charset="0"/>
              </a:rPr>
              <a:t>FIREX-II: Ignition</a:t>
            </a:r>
            <a:endParaRPr lang="en-US" altLang="ja-JP" b="1" dirty="0">
              <a:solidFill>
                <a:srgbClr val="FFFFFF"/>
              </a:solidFill>
              <a:latin typeface="Lucida Grande" charset="0"/>
              <a:ea typeface="ＭＳ Ｐゴシック" charset="0"/>
              <a:cs typeface="Lucida Grande" charset="0"/>
              <a:sym typeface="Lucida Grande" charset="0"/>
            </a:endParaRPr>
          </a:p>
        </p:txBody>
      </p:sp>
      <p:sp>
        <p:nvSpPr>
          <p:cNvPr id="17429" name="AutoShape 21"/>
          <p:cNvSpPr>
            <a:spLocks/>
          </p:cNvSpPr>
          <p:nvPr/>
        </p:nvSpPr>
        <p:spPr bwMode="auto">
          <a:xfrm>
            <a:off x="4700073" y="620688"/>
            <a:ext cx="3657599" cy="297180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30" name="Rectangle 22"/>
          <p:cNvSpPr>
            <a:spLocks/>
          </p:cNvSpPr>
          <p:nvPr/>
        </p:nvSpPr>
        <p:spPr bwMode="auto">
          <a:xfrm>
            <a:off x="5368727" y="2773814"/>
            <a:ext cx="1010126" cy="3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sz="2000">
                <a:solidFill>
                  <a:srgbClr val="F8F8F8"/>
                </a:solidFill>
                <a:latin typeface="HG丸ｺﾞｼｯｸM-PRO" charset="0"/>
                <a:ea typeface="HG丸ｺﾞｼｯｸM-PRO" charset="0"/>
                <a:cs typeface="HG丸ｺﾞｼｯｸM-PRO" charset="0"/>
                <a:sym typeface="HG丸ｺﾞｼｯｸM-PRO" charset="0"/>
              </a:rPr>
              <a:t>FIREX-II</a:t>
            </a:r>
          </a:p>
        </p:txBody>
      </p:sp>
      <p:pic>
        <p:nvPicPr>
          <p:cNvPr id="17431" name="Picture 2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374" y="1223621"/>
            <a:ext cx="3431857" cy="190881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433" name="Rectangle 25"/>
          <p:cNvSpPr>
            <a:spLocks/>
          </p:cNvSpPr>
          <p:nvPr/>
        </p:nvSpPr>
        <p:spPr bwMode="auto">
          <a:xfrm>
            <a:off x="360132" y="3926066"/>
            <a:ext cx="4090472" cy="243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83"/>
            <a:r>
              <a:rPr lang="en-US" altLang="ja-JP" b="1" dirty="0">
                <a:solidFill>
                  <a:prstClr val="black"/>
                </a:solidFill>
                <a:latin typeface="Arial" panose="020B0604020202020204" pitchFamily="34" charset="0"/>
                <a:ea typeface="ＭＳ Ｐゴシック" charset="0"/>
                <a:cs typeface="Arial" panose="020B0604020202020204" pitchFamily="34" charset="0"/>
                <a:sym typeface="Lucida Grande" charset="0"/>
              </a:rPr>
              <a:t>Atomic Energy Commission of Japan </a:t>
            </a:r>
            <a:r>
              <a:rPr lang="en-US" altLang="ja-JP" b="1" dirty="0" smtClean="0">
                <a:solidFill>
                  <a:prstClr val="black"/>
                </a:solidFill>
                <a:latin typeface="Arial" panose="020B0604020202020204" pitchFamily="34" charset="0"/>
                <a:ea typeface="ＭＳ Ｐゴシック" charset="0"/>
                <a:cs typeface="Arial" panose="020B0604020202020204" pitchFamily="34" charset="0"/>
                <a:sym typeface="Lucida Grande" charset="0"/>
              </a:rPr>
              <a:t>report </a:t>
            </a:r>
            <a:r>
              <a:rPr lang="en-US" altLang="ja-JP" b="1" dirty="0">
                <a:solidFill>
                  <a:prstClr val="black"/>
                </a:solidFill>
                <a:latin typeface="Arial" panose="020B0604020202020204" pitchFamily="34" charset="0"/>
                <a:ea typeface="ＭＳ Ｐゴシック" charset="0"/>
                <a:cs typeface="Arial" panose="020B0604020202020204" pitchFamily="34" charset="0"/>
                <a:sym typeface="Lucida Grande" charset="0"/>
              </a:rPr>
              <a:t>(Oct. 2005):</a:t>
            </a:r>
          </a:p>
          <a:p>
            <a:pPr defTabSz="914283"/>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“Based </a:t>
            </a:r>
            <a:r>
              <a:rPr lang="en-US" altLang="ja-JP" b="1" dirty="0">
                <a:solidFill>
                  <a:srgbClr val="CC0000"/>
                </a:solidFill>
                <a:latin typeface="Arial" panose="020B0604020202020204" pitchFamily="34" charset="0"/>
                <a:ea typeface="ＭＳ Ｐゴシック" charset="0"/>
                <a:cs typeface="Arial" panose="020B0604020202020204" pitchFamily="34" charset="0"/>
                <a:sym typeface="Lucida Grande" charset="0"/>
              </a:rPr>
              <a:t>on its (FIREX-I) achievement, </a:t>
            </a:r>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it will be decided </a:t>
            </a:r>
            <a:r>
              <a:rPr lang="en-US" altLang="ja-JP" b="1" dirty="0">
                <a:solidFill>
                  <a:srgbClr val="CC0000"/>
                </a:solidFill>
                <a:latin typeface="Arial" panose="020B0604020202020204" pitchFamily="34" charset="0"/>
                <a:ea typeface="ＭＳ Ｐゴシック" charset="0"/>
                <a:cs typeface="Arial" panose="020B0604020202020204" pitchFamily="34" charset="0"/>
                <a:sym typeface="Lucida Grande" charset="0"/>
              </a:rPr>
              <a:t>whether </a:t>
            </a:r>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the project should advance </a:t>
            </a:r>
            <a:r>
              <a:rPr lang="en-US" altLang="ja-JP" b="1" dirty="0">
                <a:solidFill>
                  <a:srgbClr val="CC0000"/>
                </a:solidFill>
                <a:latin typeface="Arial" panose="020B0604020202020204" pitchFamily="34" charset="0"/>
                <a:ea typeface="ＭＳ Ｐゴシック" charset="0"/>
                <a:cs typeface="Arial" panose="020B0604020202020204" pitchFamily="34" charset="0"/>
                <a:sym typeface="Lucida Grande" charset="0"/>
              </a:rPr>
              <a:t>to </a:t>
            </a:r>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its second-phase which will be aimed </a:t>
            </a:r>
            <a:r>
              <a:rPr lang="en-US" altLang="ja-JP" b="1" dirty="0">
                <a:solidFill>
                  <a:srgbClr val="CC0000"/>
                </a:solidFill>
                <a:latin typeface="Arial" panose="020B0604020202020204" pitchFamily="34" charset="0"/>
                <a:ea typeface="ＭＳ Ｐゴシック" charset="0"/>
                <a:cs typeface="Arial" panose="020B0604020202020204" pitchFamily="34" charset="0"/>
                <a:sym typeface="Lucida Grande" charset="0"/>
              </a:rPr>
              <a:t>at </a:t>
            </a:r>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realizing </a:t>
            </a:r>
            <a:r>
              <a:rPr lang="en-US" altLang="ja-JP" b="1" dirty="0">
                <a:solidFill>
                  <a:srgbClr val="CC0000"/>
                </a:solidFill>
                <a:latin typeface="Arial" panose="020B0604020202020204" pitchFamily="34" charset="0"/>
                <a:ea typeface="ＭＳ Ｐゴシック" charset="0"/>
                <a:cs typeface="Arial" panose="020B0604020202020204" pitchFamily="34" charset="0"/>
                <a:sym typeface="Lucida Grande" charset="0"/>
              </a:rPr>
              <a:t>of ignition and </a:t>
            </a:r>
            <a:r>
              <a:rPr lang="en-US" altLang="ja-JP" b="1" dirty="0" smtClean="0">
                <a:solidFill>
                  <a:srgbClr val="CC0000"/>
                </a:solidFill>
                <a:latin typeface="Arial" panose="020B0604020202020204" pitchFamily="34" charset="0"/>
                <a:ea typeface="ＭＳ Ｐゴシック" charset="0"/>
                <a:cs typeface="Arial" panose="020B0604020202020204" pitchFamily="34" charset="0"/>
                <a:sym typeface="Lucida Grande" charset="0"/>
              </a:rPr>
              <a:t>burning”</a:t>
            </a:r>
            <a:endParaRPr lang="ja-JP" altLang="en-US" b="1" dirty="0">
              <a:solidFill>
                <a:srgbClr val="CC0000"/>
              </a:solidFill>
              <a:latin typeface="Arial" panose="020B0604020202020204" pitchFamily="34" charset="0"/>
              <a:ea typeface="ＭＳ Ｐゴシック" charset="0"/>
              <a:cs typeface="Arial" panose="020B0604020202020204" pitchFamily="34" charset="0"/>
              <a:sym typeface="Lucida Grande" charset="0"/>
            </a:endParaRPr>
          </a:p>
        </p:txBody>
      </p:sp>
      <p:sp>
        <p:nvSpPr>
          <p:cNvPr id="17434" name="AutoShape 26"/>
          <p:cNvSpPr>
            <a:spLocks/>
          </p:cNvSpPr>
          <p:nvPr/>
        </p:nvSpPr>
        <p:spPr bwMode="auto">
          <a:xfrm>
            <a:off x="4391462" y="1695108"/>
            <a:ext cx="308610" cy="457200"/>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35" name="AutoShape 27"/>
          <p:cNvSpPr>
            <a:spLocks/>
          </p:cNvSpPr>
          <p:nvPr/>
        </p:nvSpPr>
        <p:spPr bwMode="auto">
          <a:xfrm rot="16200000" flipH="1">
            <a:off x="6374567" y="3483903"/>
            <a:ext cx="308610" cy="457200"/>
          </a:xfrm>
          <a:prstGeom prst="rightArrow">
            <a:avLst>
              <a:gd name="adj1" fmla="val 50000"/>
              <a:gd name="adj2" fmla="val 44444"/>
            </a:avLst>
          </a:prstGeom>
          <a:gradFill rotWithShape="0">
            <a:gsLst>
              <a:gs pos="0">
                <a:srgbClr val="00E9A6"/>
              </a:gs>
              <a:gs pos="20000">
                <a:srgbClr val="00E3A3"/>
              </a:gs>
              <a:gs pos="100000">
                <a:srgbClr val="00AD7B"/>
              </a:gs>
            </a:gsLst>
            <a:lin ang="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914283"/>
            <a:endParaRPr lang="ja-JP" altLang="en-US">
              <a:solidFill>
                <a:prstClr val="black"/>
              </a:solidFill>
              <a:latin typeface="Calibri"/>
              <a:ea typeface="ＭＳ Ｐゴシック"/>
              <a:cs typeface="ヒラギノ角ゴ ProN W6"/>
            </a:endParaRPr>
          </a:p>
        </p:txBody>
      </p:sp>
      <p:sp>
        <p:nvSpPr>
          <p:cNvPr id="17436" name="Rectangle 28"/>
          <p:cNvSpPr>
            <a:spLocks/>
          </p:cNvSpPr>
          <p:nvPr/>
        </p:nvSpPr>
        <p:spPr bwMode="auto">
          <a:xfrm>
            <a:off x="1755419" y="6392851"/>
            <a:ext cx="27317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83"/>
            <a:r>
              <a:rPr lang="en-US" altLang="ja-JP" sz="1300" b="1">
                <a:solidFill>
                  <a:prstClr val="black"/>
                </a:solidFill>
                <a:latin typeface="Lucida Grande" charset="0"/>
                <a:ea typeface="ＭＳ Ｐゴシック" charset="0"/>
                <a:cs typeface="Lucida Grande" charset="0"/>
                <a:sym typeface="Lucida Grande" charset="0"/>
              </a:rPr>
              <a:t>*Laboratory Inertial Fusion Test</a:t>
            </a:r>
          </a:p>
        </p:txBody>
      </p:sp>
      <p:sp>
        <p:nvSpPr>
          <p:cNvPr id="17437" name="Rectangle 29"/>
          <p:cNvSpPr>
            <a:spLocks/>
          </p:cNvSpPr>
          <p:nvPr/>
        </p:nvSpPr>
        <p:spPr bwMode="auto">
          <a:xfrm>
            <a:off x="827584" y="-77837"/>
            <a:ext cx="7513103" cy="68580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86360" bIns="45716" anchor="ctr"/>
          <a:lstStyle/>
          <a:p>
            <a:pPr algn="ctr" defTabSz="914283"/>
            <a:r>
              <a:rPr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What next?  Current Roadmap</a:t>
            </a:r>
            <a:endParaRPr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endParaRPr>
          </a:p>
        </p:txBody>
      </p:sp>
      <p:pic>
        <p:nvPicPr>
          <p:cNvPr id="32"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3"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34"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83">
              <a:defRPr/>
            </a:pPr>
            <a:fld id="{57A8297D-5CC8-2240-8899-FD4042865E28}" type="slidenum">
              <a:rPr lang="en-US" altLang="ja-JP">
                <a:solidFill>
                  <a:prstClr val="black"/>
                </a:solidFill>
                <a:latin typeface="Arial" charset="0"/>
                <a:ea typeface="ＭＳ Ｐゴシック"/>
                <a:cs typeface="ヒラギノ角ゴ ProN W6"/>
              </a:rPr>
              <a:pPr algn="r" defTabSz="914283">
                <a:defRPr/>
              </a:pPr>
              <a:t>14</a:t>
            </a:fld>
            <a:endParaRPr lang="en-US" altLang="ja-JP" dirty="0">
              <a:solidFill>
                <a:prstClr val="black"/>
              </a:solidFill>
              <a:latin typeface="Arial" charset="0"/>
              <a:ea typeface="ＭＳ Ｐゴシック"/>
              <a:cs typeface="ヒラギノ角ゴ ProN W6"/>
            </a:endParaRPr>
          </a:p>
        </p:txBody>
      </p:sp>
      <p:sp>
        <p:nvSpPr>
          <p:cNvPr id="31" name="Rectangle 11"/>
          <p:cNvSpPr>
            <a:spLocks/>
          </p:cNvSpPr>
          <p:nvPr/>
        </p:nvSpPr>
        <p:spPr bwMode="auto">
          <a:xfrm>
            <a:off x="4722932" y="4245348"/>
            <a:ext cx="3617755" cy="2135981"/>
          </a:xfrm>
          <a:prstGeom prst="rect">
            <a:avLst/>
          </a:prstGeom>
          <a:gradFill rotWithShape="0">
            <a:gsLst>
              <a:gs pos="0">
                <a:srgbClr val="FFFFFF"/>
              </a:gs>
              <a:gs pos="100000">
                <a:srgbClr val="3333CC"/>
              </a:gs>
            </a:gsLst>
            <a:lin ang="2700000" scaled="1"/>
          </a:gradFill>
          <a:ln w="25400" cap="flat">
            <a:noFill/>
            <a:prstDash val="solid"/>
            <a:miter lim="800000"/>
            <a:headEnd type="none" w="med" len="med"/>
            <a:tailEnd type="none" w="med" len="med"/>
          </a:ln>
        </p:spPr>
        <p:txBody>
          <a:bodyPr lIns="0" tIns="0" rIns="0" bIns="0"/>
          <a:lstStyle/>
          <a:p>
            <a:pPr defTabSz="914283"/>
            <a:endParaRPr lang="ja-JP" altLang="en-US">
              <a:solidFill>
                <a:prstClr val="black"/>
              </a:solidFill>
              <a:latin typeface="Calibri"/>
              <a:ea typeface="ＭＳ Ｐゴシック"/>
              <a:cs typeface="ヒラギノ角ゴ ProN W6"/>
            </a:endParaRPr>
          </a:p>
        </p:txBody>
      </p:sp>
      <p:pic>
        <p:nvPicPr>
          <p:cNvPr id="35"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4497" y="4347434"/>
            <a:ext cx="3271615" cy="193434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459585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図形グループ 73"/>
          <p:cNvGrpSpPr/>
          <p:nvPr/>
        </p:nvGrpSpPr>
        <p:grpSpPr>
          <a:xfrm>
            <a:off x="428320" y="2782592"/>
            <a:ext cx="2030596" cy="1353123"/>
            <a:chOff x="3456004" y="5185688"/>
            <a:chExt cx="2193753" cy="1461846"/>
          </a:xfrm>
        </p:grpSpPr>
        <p:pic>
          <p:nvPicPr>
            <p:cNvPr id="14" name="図 28" descr="アーチ-fig1.png"/>
            <p:cNvPicPr>
              <a:picLocks noChangeAspect="1"/>
            </p:cNvPicPr>
            <p:nvPr/>
          </p:nvPicPr>
          <p:blipFill>
            <a:blip r:embed="rId3"/>
            <a:srcRect/>
            <a:stretch>
              <a:fillRect/>
            </a:stretch>
          </p:blipFill>
          <p:spPr bwMode="auto">
            <a:xfrm>
              <a:off x="3456004" y="5185688"/>
              <a:ext cx="2193753" cy="1461846"/>
            </a:xfrm>
            <a:prstGeom prst="rect">
              <a:avLst/>
            </a:prstGeom>
            <a:noFill/>
            <a:ln w="9525">
              <a:noFill/>
              <a:miter lim="800000"/>
              <a:headEnd/>
              <a:tailEnd/>
            </a:ln>
          </p:spPr>
        </p:pic>
        <p:sp>
          <p:nvSpPr>
            <p:cNvPr id="15" name="円/楕円 14"/>
            <p:cNvSpPr/>
            <p:nvPr/>
          </p:nvSpPr>
          <p:spPr bwMode="auto">
            <a:xfrm>
              <a:off x="4222389" y="5524553"/>
              <a:ext cx="144805" cy="164507"/>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defTabSz="914355">
                <a:defRPr/>
              </a:pPr>
              <a:endParaRPr lang="ja-JP" altLang="en-US" sz="800">
                <a:solidFill>
                  <a:srgbClr val="FFFFFF"/>
                </a:solidFill>
                <a:latin typeface="メイリオ"/>
                <a:ea typeface="メイリオ"/>
                <a:cs typeface="メイリオ"/>
              </a:endParaRPr>
            </a:p>
          </p:txBody>
        </p:sp>
        <p:grpSp>
          <p:nvGrpSpPr>
            <p:cNvPr id="16" name="図形グループ 69"/>
            <p:cNvGrpSpPr/>
            <p:nvPr/>
          </p:nvGrpSpPr>
          <p:grpSpPr>
            <a:xfrm>
              <a:off x="4782312" y="5753089"/>
              <a:ext cx="864604" cy="232755"/>
              <a:chOff x="4782312" y="5753089"/>
              <a:chExt cx="864604" cy="232755"/>
            </a:xfrm>
          </p:grpSpPr>
          <p:pic>
            <p:nvPicPr>
              <p:cNvPr id="30" name="テキスト ボックス 25"/>
              <p:cNvPicPr>
                <a:picLocks noChangeAspect="1" noChangeArrowheads="1"/>
              </p:cNvPicPr>
              <p:nvPr/>
            </p:nvPicPr>
            <p:blipFill>
              <a:blip r:embed="rId4"/>
              <a:srcRect/>
              <a:stretch>
                <a:fillRect/>
              </a:stretch>
            </p:blipFill>
            <p:spPr bwMode="auto">
              <a:xfrm>
                <a:off x="4790882" y="5765789"/>
                <a:ext cx="806868" cy="190511"/>
              </a:xfrm>
              <a:prstGeom prst="rect">
                <a:avLst/>
              </a:prstGeom>
              <a:noFill/>
              <a:ln w="9525">
                <a:noFill/>
                <a:miter lim="800000"/>
                <a:headEnd/>
                <a:tailEnd/>
              </a:ln>
            </p:spPr>
          </p:pic>
          <p:sp>
            <p:nvSpPr>
              <p:cNvPr id="31" name="Text Box 96"/>
              <p:cNvSpPr txBox="1">
                <a:spLocks noChangeAspect="1" noChangeArrowheads="1"/>
              </p:cNvSpPr>
              <p:nvPr/>
            </p:nvSpPr>
            <p:spPr bwMode="auto">
              <a:xfrm>
                <a:off x="4782312" y="5753089"/>
                <a:ext cx="864604" cy="232755"/>
              </a:xfrm>
              <a:prstGeom prst="rect">
                <a:avLst/>
              </a:prstGeom>
              <a:noFill/>
              <a:ln w="9525">
                <a:noFill/>
                <a:miter lim="800000"/>
                <a:headEnd/>
                <a:tailEnd/>
              </a:ln>
            </p:spPr>
            <p:txBody>
              <a:bodyPr wrap="square">
                <a:prstTxWarp prst="textNoShape">
                  <a:avLst/>
                </a:prstTxWarp>
                <a:spAutoFit/>
              </a:bodyPr>
              <a:lstStyle/>
              <a:p>
                <a:pPr defTabSz="914355"/>
                <a:r>
                  <a:rPr lang="ja-JP" altLang="en-US" sz="800" dirty="0">
                    <a:solidFill>
                      <a:srgbClr val="FFFFFF"/>
                    </a:solidFill>
                    <a:latin typeface="メイリオ"/>
                    <a:ea typeface="メイリオ"/>
                    <a:cs typeface="メイリオ"/>
                  </a:rPr>
                  <a:t>レーザー装置</a:t>
                </a:r>
              </a:p>
            </p:txBody>
          </p:sp>
        </p:grpSp>
        <p:grpSp>
          <p:nvGrpSpPr>
            <p:cNvPr id="17" name="Group 97"/>
            <p:cNvGrpSpPr>
              <a:grpSpLocks/>
            </p:cNvGrpSpPr>
            <p:nvPr/>
          </p:nvGrpSpPr>
          <p:grpSpPr bwMode="auto">
            <a:xfrm>
              <a:off x="4258758" y="5350105"/>
              <a:ext cx="854059" cy="232477"/>
              <a:chOff x="3648" y="1920"/>
              <a:chExt cx="867" cy="236"/>
            </a:xfrm>
          </p:grpSpPr>
          <p:pic>
            <p:nvPicPr>
              <p:cNvPr id="28" name="テキスト ボックス 26"/>
              <p:cNvPicPr>
                <a:picLocks noChangeAspect="1" noChangeArrowheads="1"/>
              </p:cNvPicPr>
              <p:nvPr/>
            </p:nvPicPr>
            <p:blipFill>
              <a:blip r:embed="rId5"/>
              <a:srcRect/>
              <a:stretch>
                <a:fillRect/>
              </a:stretch>
            </p:blipFill>
            <p:spPr bwMode="auto">
              <a:xfrm>
                <a:off x="3648" y="1920"/>
                <a:ext cx="768" cy="204"/>
              </a:xfrm>
              <a:prstGeom prst="rect">
                <a:avLst/>
              </a:prstGeom>
              <a:noFill/>
              <a:ln w="9525">
                <a:noFill/>
                <a:miter lim="800000"/>
                <a:headEnd/>
                <a:tailEnd/>
              </a:ln>
            </p:spPr>
          </p:pic>
          <p:sp>
            <p:nvSpPr>
              <p:cNvPr id="29" name="Text Box 99"/>
              <p:cNvSpPr txBox="1">
                <a:spLocks noChangeAspect="1" noChangeArrowheads="1"/>
              </p:cNvSpPr>
              <p:nvPr/>
            </p:nvSpPr>
            <p:spPr bwMode="auto">
              <a:xfrm>
                <a:off x="3656" y="1920"/>
                <a:ext cx="859" cy="236"/>
              </a:xfrm>
              <a:prstGeom prst="rect">
                <a:avLst/>
              </a:prstGeom>
              <a:noFill/>
              <a:ln w="9525">
                <a:noFill/>
                <a:miter lim="800000"/>
                <a:headEnd/>
                <a:tailEnd/>
              </a:ln>
            </p:spPr>
            <p:txBody>
              <a:bodyPr wrap="square">
                <a:prstTxWarp prst="textNoShape">
                  <a:avLst/>
                </a:prstTxWarp>
                <a:spAutoFit/>
              </a:bodyPr>
              <a:lstStyle/>
              <a:p>
                <a:pPr defTabSz="914355"/>
                <a:r>
                  <a:rPr lang="ja-JP" altLang="en-US" sz="800" dirty="0">
                    <a:solidFill>
                      <a:prstClr val="black"/>
                    </a:solidFill>
                    <a:latin typeface="メイリオ"/>
                    <a:ea typeface="メイリオ"/>
                    <a:cs typeface="メイリオ"/>
                  </a:rPr>
                  <a:t>ビーム輸送</a:t>
                </a:r>
              </a:p>
            </p:txBody>
          </p:sp>
        </p:grpSp>
        <p:grpSp>
          <p:nvGrpSpPr>
            <p:cNvPr id="18" name="図形グループ 70"/>
            <p:cNvGrpSpPr/>
            <p:nvPr/>
          </p:nvGrpSpPr>
          <p:grpSpPr>
            <a:xfrm>
              <a:off x="4416130" y="5556837"/>
              <a:ext cx="765315" cy="232755"/>
              <a:chOff x="4378030" y="5499687"/>
              <a:chExt cx="765315" cy="232755"/>
            </a:xfrm>
          </p:grpSpPr>
          <p:pic>
            <p:nvPicPr>
              <p:cNvPr id="26" name="テキスト ボックス 27"/>
              <p:cNvPicPr>
                <a:picLocks noChangeAspect="1" noChangeArrowheads="1"/>
              </p:cNvPicPr>
              <p:nvPr/>
            </p:nvPicPr>
            <p:blipFill>
              <a:blip r:embed="rId6"/>
              <a:srcRect/>
              <a:stretch>
                <a:fillRect/>
              </a:stretch>
            </p:blipFill>
            <p:spPr bwMode="auto">
              <a:xfrm>
                <a:off x="4378030" y="5516672"/>
                <a:ext cx="741758" cy="196029"/>
              </a:xfrm>
              <a:prstGeom prst="rect">
                <a:avLst/>
              </a:prstGeom>
              <a:noFill/>
              <a:ln w="9525">
                <a:noFill/>
                <a:miter lim="800000"/>
                <a:headEnd/>
                <a:tailEnd/>
              </a:ln>
            </p:spPr>
          </p:pic>
          <p:sp>
            <p:nvSpPr>
              <p:cNvPr id="27" name="Text Box 102"/>
              <p:cNvSpPr txBox="1">
                <a:spLocks noChangeAspect="1" noChangeArrowheads="1"/>
              </p:cNvSpPr>
              <p:nvPr/>
            </p:nvSpPr>
            <p:spPr bwMode="auto">
              <a:xfrm>
                <a:off x="4387058" y="5499687"/>
                <a:ext cx="756287" cy="232755"/>
              </a:xfrm>
              <a:prstGeom prst="rect">
                <a:avLst/>
              </a:prstGeom>
              <a:noFill/>
              <a:ln w="9525">
                <a:noFill/>
                <a:miter lim="800000"/>
                <a:headEnd/>
                <a:tailEnd/>
              </a:ln>
            </p:spPr>
            <p:txBody>
              <a:bodyPr wrap="square">
                <a:prstTxWarp prst="textNoShape">
                  <a:avLst/>
                </a:prstTxWarp>
                <a:spAutoFit/>
              </a:bodyPr>
              <a:lstStyle/>
              <a:p>
                <a:pPr defTabSz="914355"/>
                <a:r>
                  <a:rPr lang="ja-JP" altLang="en-US" sz="800" dirty="0">
                    <a:solidFill>
                      <a:srgbClr val="FFFFFF"/>
                    </a:solidFill>
                    <a:latin typeface="メイリオ"/>
                    <a:ea typeface="メイリオ"/>
                    <a:cs typeface="メイリオ"/>
                  </a:rPr>
                  <a:t>粒子線加速</a:t>
                </a:r>
              </a:p>
            </p:txBody>
          </p:sp>
        </p:grpSp>
        <p:cxnSp>
          <p:nvCxnSpPr>
            <p:cNvPr id="19" name="直線コネクタ 18"/>
            <p:cNvCxnSpPr/>
            <p:nvPr/>
          </p:nvCxnSpPr>
          <p:spPr bwMode="auto">
            <a:xfrm rot="16200000" flipH="1">
              <a:off x="4132747" y="5759985"/>
              <a:ext cx="392058" cy="101462"/>
            </a:xfrm>
            <a:prstGeom prst="line">
              <a:avLst/>
            </a:prstGeom>
            <a:ln w="28575">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bwMode="auto">
            <a:xfrm>
              <a:off x="4390836" y="5992462"/>
              <a:ext cx="454118" cy="71910"/>
            </a:xfrm>
            <a:prstGeom prst="line">
              <a:avLst/>
            </a:prstGeom>
            <a:ln w="28575">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rot="5400000">
              <a:off x="3938688" y="5804313"/>
              <a:ext cx="107373" cy="10836"/>
            </a:xfrm>
            <a:prstGeom prst="line">
              <a:avLst/>
            </a:prstGeom>
            <a:ln w="28575">
              <a:solidFill>
                <a:schemeClr val="accent6"/>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フリーフォーム 21"/>
            <p:cNvSpPr/>
            <p:nvPr/>
          </p:nvSpPr>
          <p:spPr bwMode="auto">
            <a:xfrm>
              <a:off x="3996808" y="5385658"/>
              <a:ext cx="287641" cy="368417"/>
            </a:xfrm>
            <a:custGeom>
              <a:avLst/>
              <a:gdLst>
                <a:gd name="connsiteX0" fmla="*/ 995363 w 995363"/>
                <a:gd name="connsiteY0" fmla="*/ 692149 h 1206499"/>
                <a:gd name="connsiteX1" fmla="*/ 590550 w 995363"/>
                <a:gd name="connsiteY1" fmla="*/ 106362 h 1206499"/>
                <a:gd name="connsiteX2" fmla="*/ 290513 w 995363"/>
                <a:gd name="connsiteY2" fmla="*/ 53974 h 1206499"/>
                <a:gd name="connsiteX3" fmla="*/ 123825 w 995363"/>
                <a:gd name="connsiteY3" fmla="*/ 296862 h 1206499"/>
                <a:gd name="connsiteX4" fmla="*/ 0 w 995363"/>
                <a:gd name="connsiteY4" fmla="*/ 1206499 h 1206499"/>
                <a:gd name="connsiteX5" fmla="*/ 0 w 995363"/>
                <a:gd name="connsiteY5" fmla="*/ 1206499 h 1206499"/>
                <a:gd name="connsiteX0" fmla="*/ 995363 w 995363"/>
                <a:gd name="connsiteY0" fmla="*/ 730483 h 1244833"/>
                <a:gd name="connsiteX1" fmla="*/ 590550 w 995363"/>
                <a:gd name="connsiteY1" fmla="*/ 144696 h 1244833"/>
                <a:gd name="connsiteX2" fmla="*/ 319088 w 995363"/>
                <a:gd name="connsiteY2" fmla="*/ 31750 h 1244833"/>
                <a:gd name="connsiteX3" fmla="*/ 123825 w 995363"/>
                <a:gd name="connsiteY3" fmla="*/ 335196 h 1244833"/>
                <a:gd name="connsiteX4" fmla="*/ 0 w 995363"/>
                <a:gd name="connsiteY4" fmla="*/ 1244833 h 1244833"/>
                <a:gd name="connsiteX5" fmla="*/ 0 w 995363"/>
                <a:gd name="connsiteY5" fmla="*/ 1244833 h 12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5363" h="1244833">
                  <a:moveTo>
                    <a:pt x="995363" y="730483"/>
                  </a:moveTo>
                  <a:cubicBezTo>
                    <a:pt x="851694" y="490771"/>
                    <a:pt x="703262" y="261151"/>
                    <a:pt x="590550" y="144696"/>
                  </a:cubicBezTo>
                  <a:cubicBezTo>
                    <a:pt x="477838" y="28241"/>
                    <a:pt x="396875" y="0"/>
                    <a:pt x="319088" y="31750"/>
                  </a:cubicBezTo>
                  <a:cubicBezTo>
                    <a:pt x="241301" y="63500"/>
                    <a:pt x="177006" y="133016"/>
                    <a:pt x="123825" y="335196"/>
                  </a:cubicBezTo>
                  <a:cubicBezTo>
                    <a:pt x="70644" y="537376"/>
                    <a:pt x="0" y="1244833"/>
                    <a:pt x="0" y="1244833"/>
                  </a:cubicBezTo>
                  <a:lnTo>
                    <a:pt x="0" y="1244833"/>
                  </a:lnTo>
                </a:path>
              </a:pathLst>
            </a:custGeom>
            <a:ln w="38100">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defTabSz="914355">
                <a:defRPr/>
              </a:pPr>
              <a:endParaRPr lang="ja-JP" altLang="en-US" sz="800">
                <a:solidFill>
                  <a:prstClr val="black"/>
                </a:solidFill>
                <a:latin typeface="メイリオ"/>
                <a:ea typeface="メイリオ"/>
                <a:cs typeface="メイリオ"/>
              </a:endParaRPr>
            </a:p>
          </p:txBody>
        </p:sp>
        <p:grpSp>
          <p:nvGrpSpPr>
            <p:cNvPr id="23" name="図形グループ 72"/>
            <p:cNvGrpSpPr/>
            <p:nvPr/>
          </p:nvGrpSpPr>
          <p:grpSpPr>
            <a:xfrm>
              <a:off x="3765550" y="6007100"/>
              <a:ext cx="493304" cy="365757"/>
              <a:chOff x="3581400" y="6324600"/>
              <a:chExt cx="493304" cy="365757"/>
            </a:xfrm>
          </p:grpSpPr>
          <p:pic>
            <p:nvPicPr>
              <p:cNvPr id="24" name="テキスト ボックス 28"/>
              <p:cNvPicPr>
                <a:picLocks noChangeAspect="1" noChangeArrowheads="1"/>
              </p:cNvPicPr>
              <p:nvPr/>
            </p:nvPicPr>
            <p:blipFill>
              <a:blip r:embed="rId7"/>
              <a:srcRect/>
              <a:stretch>
                <a:fillRect/>
              </a:stretch>
            </p:blipFill>
            <p:spPr bwMode="auto">
              <a:xfrm>
                <a:off x="3608796" y="6341590"/>
                <a:ext cx="429804" cy="191024"/>
              </a:xfrm>
              <a:prstGeom prst="rect">
                <a:avLst/>
              </a:prstGeom>
              <a:noFill/>
              <a:ln w="9525">
                <a:noFill/>
                <a:miter lim="800000"/>
                <a:headEnd/>
                <a:tailEnd/>
              </a:ln>
            </p:spPr>
          </p:pic>
          <p:sp>
            <p:nvSpPr>
              <p:cNvPr id="25" name="Text Box 109"/>
              <p:cNvSpPr txBox="1">
                <a:spLocks noChangeAspect="1" noChangeArrowheads="1"/>
              </p:cNvSpPr>
              <p:nvPr/>
            </p:nvSpPr>
            <p:spPr bwMode="auto">
              <a:xfrm>
                <a:off x="3581400" y="6324600"/>
                <a:ext cx="493304" cy="365757"/>
              </a:xfrm>
              <a:prstGeom prst="rect">
                <a:avLst/>
              </a:prstGeom>
              <a:noFill/>
              <a:ln w="9525">
                <a:noFill/>
                <a:miter lim="800000"/>
                <a:headEnd/>
                <a:tailEnd/>
              </a:ln>
            </p:spPr>
            <p:txBody>
              <a:bodyPr wrap="square">
                <a:prstTxWarp prst="textNoShape">
                  <a:avLst/>
                </a:prstTxWarp>
                <a:spAutoFit/>
              </a:bodyPr>
              <a:lstStyle/>
              <a:p>
                <a:pPr defTabSz="914355"/>
                <a:r>
                  <a:rPr lang="ja-JP" altLang="en-US" sz="800" dirty="0">
                    <a:solidFill>
                      <a:prstClr val="black"/>
                    </a:solidFill>
                    <a:latin typeface="メイリオ"/>
                    <a:ea typeface="メイリオ"/>
                    <a:cs typeface="メイリオ"/>
                  </a:rPr>
                  <a:t>臨床部</a:t>
                </a:r>
              </a:p>
            </p:txBody>
          </p:sp>
        </p:grpSp>
      </p:grpSp>
      <p:sp>
        <p:nvSpPr>
          <p:cNvPr id="46" name="右矢印 45"/>
          <p:cNvSpPr/>
          <p:nvPr/>
        </p:nvSpPr>
        <p:spPr>
          <a:xfrm rot="15005878">
            <a:off x="3809335" y="2530330"/>
            <a:ext cx="977443" cy="235573"/>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55"/>
            <a:endParaRPr lang="ja-JP" altLang="en-US">
              <a:solidFill>
                <a:prstClr val="white"/>
              </a:solidFill>
              <a:latin typeface="メイリオ"/>
              <a:ea typeface="メイリオ"/>
              <a:cs typeface="メイリオ"/>
            </a:endParaRPr>
          </a:p>
        </p:txBody>
      </p:sp>
      <p:sp>
        <p:nvSpPr>
          <p:cNvPr id="102" name="右矢印 101"/>
          <p:cNvSpPr/>
          <p:nvPr/>
        </p:nvSpPr>
        <p:spPr>
          <a:xfrm rot="20996305">
            <a:off x="6120556" y="3063581"/>
            <a:ext cx="1544278" cy="196610"/>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55"/>
            <a:endParaRPr lang="ja-JP" altLang="en-US">
              <a:solidFill>
                <a:prstClr val="white"/>
              </a:solidFill>
              <a:latin typeface="メイリオ"/>
              <a:ea typeface="メイリオ"/>
              <a:cs typeface="メイリオ"/>
            </a:endParaRPr>
          </a:p>
        </p:txBody>
      </p:sp>
      <p:pic>
        <p:nvPicPr>
          <p:cNvPr id="9" name="図 8"/>
          <p:cNvPicPr>
            <a:picLocks noChangeAspect="1"/>
          </p:cNvPicPr>
          <p:nvPr/>
        </p:nvPicPr>
        <p:blipFill>
          <a:blip r:embed="rId8"/>
          <a:stretch>
            <a:fillRect/>
          </a:stretch>
        </p:blipFill>
        <p:spPr>
          <a:xfrm rot="5400000">
            <a:off x="3835400" y="1346200"/>
            <a:ext cx="1473200" cy="4216400"/>
          </a:xfrm>
          <a:prstGeom prst="rect">
            <a:avLst/>
          </a:prstGeom>
        </p:spPr>
      </p:pic>
      <p:sp>
        <p:nvSpPr>
          <p:cNvPr id="49" name="テキスト ボックス 48"/>
          <p:cNvSpPr txBox="1"/>
          <p:nvPr/>
        </p:nvSpPr>
        <p:spPr>
          <a:xfrm>
            <a:off x="5039430" y="6114284"/>
            <a:ext cx="1413901" cy="553998"/>
          </a:xfrm>
          <a:prstGeom prst="rect">
            <a:avLst/>
          </a:prstGeom>
          <a:noFill/>
        </p:spPr>
        <p:txBody>
          <a:bodyPr wrap="none" lIns="91436" tIns="45716" rIns="91436" bIns="45716" rtlCol="0">
            <a:spAutoFit/>
          </a:bodyPr>
          <a:lstStyle/>
          <a:p>
            <a:pPr defTabSz="914355"/>
            <a:r>
              <a:rPr lang="en-US" altLang="ja-JP" sz="1000" i="1" dirty="0">
                <a:solidFill>
                  <a:prstClr val="black"/>
                </a:solidFill>
                <a:latin typeface="メイリオ"/>
                <a:ea typeface="メイリオ"/>
                <a:cs typeface="メイリオ"/>
              </a:rPr>
              <a:t>NIKKEI Newspaper</a:t>
            </a:r>
          </a:p>
          <a:p>
            <a:pPr defTabSz="914355"/>
            <a:r>
              <a:rPr lang="en-US" altLang="ja-JP" sz="1000" i="1" dirty="0">
                <a:solidFill>
                  <a:prstClr val="black"/>
                </a:solidFill>
                <a:latin typeface="メイリオ"/>
                <a:ea typeface="メイリオ"/>
                <a:cs typeface="メイリオ"/>
              </a:rPr>
              <a:t>JAEA</a:t>
            </a:r>
          </a:p>
          <a:p>
            <a:pPr defTabSz="914355"/>
            <a:r>
              <a:rPr lang="en-US" altLang="ja-JP" sz="1000" i="1" dirty="0">
                <a:solidFill>
                  <a:prstClr val="black"/>
                </a:solidFill>
                <a:latin typeface="メイリオ"/>
                <a:ea typeface="メイリオ"/>
                <a:cs typeface="メイリオ"/>
              </a:rPr>
              <a:t>(2011)</a:t>
            </a:r>
            <a:endParaRPr lang="ja-JP" altLang="en-US" sz="1000" i="1" dirty="0">
              <a:solidFill>
                <a:prstClr val="black"/>
              </a:solidFill>
              <a:latin typeface="メイリオ"/>
              <a:ea typeface="メイリオ"/>
              <a:cs typeface="メイリオ"/>
            </a:endParaRPr>
          </a:p>
        </p:txBody>
      </p:sp>
      <p:sp>
        <p:nvSpPr>
          <p:cNvPr id="68" name="テキスト ボックス 67"/>
          <p:cNvSpPr txBox="1"/>
          <p:nvPr/>
        </p:nvSpPr>
        <p:spPr>
          <a:xfrm>
            <a:off x="7655336" y="2801381"/>
            <a:ext cx="1375196" cy="400101"/>
          </a:xfrm>
          <a:prstGeom prst="rect">
            <a:avLst/>
          </a:prstGeom>
          <a:noFill/>
        </p:spPr>
        <p:txBody>
          <a:bodyPr wrap="square" lIns="91436" tIns="45716" rIns="91436" bIns="45716" rtlCol="0">
            <a:spAutoFit/>
          </a:bodyPr>
          <a:lstStyle/>
          <a:p>
            <a:pPr defTabSz="457178"/>
            <a:r>
              <a:rPr lang="en-US" altLang="ja-JP" sz="2000" b="1" dirty="0">
                <a:solidFill>
                  <a:srgbClr val="FF0000"/>
                </a:solidFill>
                <a:latin typeface="メイリオ"/>
                <a:ea typeface="メイリオ"/>
                <a:cs typeface="メイリオ"/>
              </a:rPr>
              <a:t>Industry</a:t>
            </a:r>
            <a:endParaRPr lang="ja-JP" altLang="en-US" sz="2000" b="1" dirty="0">
              <a:solidFill>
                <a:srgbClr val="FF0000"/>
              </a:solidFill>
              <a:latin typeface="メイリオ"/>
              <a:ea typeface="メイリオ"/>
              <a:cs typeface="メイリオ"/>
            </a:endParaRPr>
          </a:p>
        </p:txBody>
      </p:sp>
      <p:sp>
        <p:nvSpPr>
          <p:cNvPr id="69" name="テキスト ボックス 68"/>
          <p:cNvSpPr txBox="1"/>
          <p:nvPr/>
        </p:nvSpPr>
        <p:spPr>
          <a:xfrm rot="5400000">
            <a:off x="-351122" y="3247113"/>
            <a:ext cx="1347403" cy="400101"/>
          </a:xfrm>
          <a:prstGeom prst="rect">
            <a:avLst/>
          </a:prstGeom>
          <a:noFill/>
        </p:spPr>
        <p:txBody>
          <a:bodyPr wrap="square" lIns="91436" tIns="45716" rIns="91436" bIns="45716" rtlCol="0">
            <a:spAutoFit/>
          </a:bodyPr>
          <a:lstStyle/>
          <a:p>
            <a:pPr defTabSz="457178"/>
            <a:r>
              <a:rPr lang="en-US" altLang="ja-JP" sz="2000" b="1" dirty="0">
                <a:solidFill>
                  <a:srgbClr val="FF0000"/>
                </a:solidFill>
                <a:latin typeface="メイリオ"/>
                <a:ea typeface="メイリオ"/>
                <a:cs typeface="メイリオ"/>
              </a:rPr>
              <a:t>Medical</a:t>
            </a:r>
            <a:endParaRPr lang="ja-JP" altLang="en-US" sz="2000" b="1" dirty="0">
              <a:solidFill>
                <a:srgbClr val="FF0000"/>
              </a:solidFill>
              <a:latin typeface="メイリオ"/>
              <a:ea typeface="メイリオ"/>
              <a:cs typeface="メイリオ"/>
            </a:endParaRPr>
          </a:p>
        </p:txBody>
      </p:sp>
      <p:sp>
        <p:nvSpPr>
          <p:cNvPr id="70" name="テキスト ボックス 69"/>
          <p:cNvSpPr txBox="1"/>
          <p:nvPr/>
        </p:nvSpPr>
        <p:spPr>
          <a:xfrm>
            <a:off x="1837530" y="2623262"/>
            <a:ext cx="1128049" cy="590922"/>
          </a:xfrm>
          <a:prstGeom prst="rect">
            <a:avLst/>
          </a:prstGeom>
          <a:noFill/>
        </p:spPr>
        <p:txBody>
          <a:bodyPr wrap="none" lIns="91436" tIns="45716" rIns="91436" bIns="45716" rtlCol="0">
            <a:spAutoFit/>
          </a:bodyPr>
          <a:lstStyle/>
          <a:p>
            <a:pPr algn="ctr" defTabSz="914355"/>
            <a:r>
              <a:rPr lang="en-US" altLang="ja-JP" sz="1600" dirty="0">
                <a:solidFill>
                  <a:prstClr val="black"/>
                </a:solidFill>
                <a:latin typeface="メイリオ"/>
                <a:ea typeface="メイリオ"/>
                <a:cs typeface="メイリオ"/>
              </a:rPr>
              <a:t>Radiation</a:t>
            </a:r>
          </a:p>
          <a:p>
            <a:pPr algn="ctr" defTabSz="914355"/>
            <a:r>
              <a:rPr lang="en-US" altLang="ja-JP" sz="1600" dirty="0">
                <a:solidFill>
                  <a:prstClr val="black"/>
                </a:solidFill>
                <a:latin typeface="メイリオ"/>
                <a:ea typeface="メイリオ"/>
                <a:cs typeface="メイリオ"/>
              </a:rPr>
              <a:t>Therapy</a:t>
            </a:r>
          </a:p>
        </p:txBody>
      </p:sp>
      <p:pic>
        <p:nvPicPr>
          <p:cNvPr id="71" name="Picture 2"/>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8190" y="6"/>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2" name="Picture 1"/>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6"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5" name="図 3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89948" y="4421098"/>
            <a:ext cx="786911"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図 3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86039" y="4535399"/>
            <a:ext cx="117084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図 10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292707" y="4978311"/>
            <a:ext cx="82354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図 10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82975" y="4965612"/>
            <a:ext cx="67554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図 10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425194" y="5105310"/>
            <a:ext cx="71510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テキスト ボックス 108"/>
          <p:cNvSpPr txBox="1">
            <a:spLocks noChangeArrowheads="1"/>
          </p:cNvSpPr>
          <p:nvPr/>
        </p:nvSpPr>
        <p:spPr bwMode="auto">
          <a:xfrm>
            <a:off x="6803873" y="5765718"/>
            <a:ext cx="469754"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000" dirty="0" smtClean="0">
                <a:solidFill>
                  <a:prstClr val="black"/>
                </a:solidFill>
              </a:rPr>
              <a:t>Gear</a:t>
            </a:r>
            <a:endParaRPr lang="ja-JP" altLang="en-US" sz="1000" dirty="0">
              <a:solidFill>
                <a:prstClr val="black"/>
              </a:solidFill>
            </a:endParaRPr>
          </a:p>
        </p:txBody>
      </p:sp>
      <p:sp>
        <p:nvSpPr>
          <p:cNvPr id="81" name="テキスト ボックス 109"/>
          <p:cNvSpPr txBox="1">
            <a:spLocks noChangeArrowheads="1"/>
          </p:cNvSpPr>
          <p:nvPr/>
        </p:nvSpPr>
        <p:spPr bwMode="auto">
          <a:xfrm>
            <a:off x="8179643" y="5765718"/>
            <a:ext cx="985345"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000" dirty="0" smtClean="0">
                <a:solidFill>
                  <a:prstClr val="black"/>
                </a:solidFill>
              </a:rPr>
              <a:t>Turbine Brads</a:t>
            </a:r>
            <a:endParaRPr lang="ja-JP" altLang="en-US" sz="1000" dirty="0">
              <a:solidFill>
                <a:prstClr val="black"/>
              </a:solidFill>
            </a:endParaRPr>
          </a:p>
        </p:txBody>
      </p:sp>
      <p:sp>
        <p:nvSpPr>
          <p:cNvPr id="82" name="テキスト ボックス 110"/>
          <p:cNvSpPr txBox="1">
            <a:spLocks noChangeArrowheads="1"/>
          </p:cNvSpPr>
          <p:nvPr/>
        </p:nvSpPr>
        <p:spPr bwMode="auto">
          <a:xfrm>
            <a:off x="7346548" y="5600611"/>
            <a:ext cx="819034" cy="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000" dirty="0" smtClean="0">
                <a:solidFill>
                  <a:prstClr val="black"/>
                </a:solidFill>
              </a:rPr>
              <a:t>3D Printing</a:t>
            </a:r>
            <a:endParaRPr lang="en-US" altLang="ja-JP" sz="1000" dirty="0">
              <a:solidFill>
                <a:prstClr val="black"/>
              </a:solidFill>
            </a:endParaRPr>
          </a:p>
        </p:txBody>
      </p:sp>
      <p:pic>
        <p:nvPicPr>
          <p:cNvPr id="83" name="図 11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5245" y="6193474"/>
            <a:ext cx="695623" cy="63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テキスト ボックス 29"/>
          <p:cNvSpPr txBox="1">
            <a:spLocks noChangeArrowheads="1"/>
          </p:cNvSpPr>
          <p:nvPr/>
        </p:nvSpPr>
        <p:spPr bwMode="auto">
          <a:xfrm>
            <a:off x="6822696" y="5909744"/>
            <a:ext cx="914425"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600" dirty="0" smtClean="0">
                <a:solidFill>
                  <a:srgbClr val="000000"/>
                </a:solidFill>
                <a:cs typeface="Arial" charset="0"/>
              </a:rPr>
              <a:t>Material</a:t>
            </a:r>
            <a:endParaRPr lang="ja-JP" altLang="en-US" sz="1600" dirty="0">
              <a:solidFill>
                <a:srgbClr val="000000"/>
              </a:solidFill>
              <a:cs typeface="Arial" charset="0"/>
            </a:endParaRPr>
          </a:p>
        </p:txBody>
      </p:sp>
      <p:sp>
        <p:nvSpPr>
          <p:cNvPr id="85" name="テキスト ボックス 28"/>
          <p:cNvSpPr txBox="1">
            <a:spLocks noChangeArrowheads="1"/>
          </p:cNvSpPr>
          <p:nvPr/>
        </p:nvSpPr>
        <p:spPr bwMode="auto">
          <a:xfrm>
            <a:off x="7448645" y="6279870"/>
            <a:ext cx="1460360" cy="4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000" dirty="0" smtClean="0">
                <a:solidFill>
                  <a:srgbClr val="000000"/>
                </a:solidFill>
                <a:cs typeface="Arial" charset="0"/>
              </a:rPr>
              <a:t>Surface process </a:t>
            </a:r>
            <a:r>
              <a:rPr lang="en-US" altLang="ja-JP" sz="1000" dirty="0">
                <a:solidFill>
                  <a:srgbClr val="000000"/>
                </a:solidFill>
                <a:cs typeface="Arial" charset="0"/>
              </a:rPr>
              <a:t>(a-Si)</a:t>
            </a:r>
          </a:p>
          <a:p>
            <a:pPr defTabSz="914355" fontAlgn="base">
              <a:spcBef>
                <a:spcPct val="0"/>
              </a:spcBef>
              <a:spcAft>
                <a:spcPct val="0"/>
              </a:spcAft>
            </a:pPr>
            <a:r>
              <a:rPr lang="en-US" altLang="ja-JP" sz="1000" dirty="0" err="1" smtClean="0">
                <a:solidFill>
                  <a:prstClr val="black"/>
                </a:solidFill>
              </a:rPr>
              <a:t>Perovskite</a:t>
            </a:r>
            <a:r>
              <a:rPr lang="en-US" altLang="ja-JP" sz="1000" dirty="0" smtClean="0">
                <a:solidFill>
                  <a:prstClr val="black"/>
                </a:solidFill>
              </a:rPr>
              <a:t> Ceramic</a:t>
            </a:r>
            <a:endParaRPr lang="en-US" altLang="ja-JP" sz="1000" dirty="0">
              <a:solidFill>
                <a:prstClr val="black"/>
              </a:solidFill>
            </a:endParaRPr>
          </a:p>
        </p:txBody>
      </p:sp>
      <p:grpSp>
        <p:nvGrpSpPr>
          <p:cNvPr id="93" name="図形グループ 92"/>
          <p:cNvGrpSpPr/>
          <p:nvPr/>
        </p:nvGrpSpPr>
        <p:grpSpPr>
          <a:xfrm>
            <a:off x="6484618" y="659979"/>
            <a:ext cx="2637710" cy="2065258"/>
            <a:chOff x="6484616" y="675466"/>
            <a:chExt cx="2637710" cy="2065258"/>
          </a:xfrm>
        </p:grpSpPr>
        <p:grpSp>
          <p:nvGrpSpPr>
            <p:cNvPr id="94" name="Group 9"/>
            <p:cNvGrpSpPr>
              <a:grpSpLocks/>
            </p:cNvGrpSpPr>
            <p:nvPr/>
          </p:nvGrpSpPr>
          <p:grpSpPr bwMode="auto">
            <a:xfrm>
              <a:off x="6484616" y="675466"/>
              <a:ext cx="2637710" cy="2065258"/>
              <a:chOff x="0" y="0"/>
              <a:chExt cx="2560" cy="2080"/>
            </a:xfrm>
          </p:grpSpPr>
          <p:sp>
            <p:nvSpPr>
              <p:cNvPr id="97" name="AutoShape 4"/>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pic>
            <p:nvPicPr>
              <p:cNvPr id="98" name="Picture 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 y="297"/>
                <a:ext cx="2537"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9" name="Rectangle 7"/>
              <p:cNvSpPr>
                <a:spLocks/>
              </p:cNvSpPr>
              <p:nvPr/>
            </p:nvSpPr>
            <p:spPr bwMode="auto">
              <a:xfrm>
                <a:off x="368" y="1793"/>
                <a:ext cx="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457178"/>
                <a:endParaRPr lang="en-US" altLang="ja-JP" dirty="0">
                  <a:solidFill>
                    <a:srgbClr val="FFFFFF"/>
                  </a:solidFill>
                  <a:latin typeface="メイリオ"/>
                  <a:ea typeface="メイリオ"/>
                  <a:cs typeface="メイリオ"/>
                  <a:sym typeface="Lucida Grande" charset="0"/>
                </a:endParaRPr>
              </a:p>
            </p:txBody>
          </p:sp>
          <p:sp>
            <p:nvSpPr>
              <p:cNvPr id="100" name="AutoShape 8"/>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178"/>
                <a:endParaRPr lang="ja-JP" altLang="en-US">
                  <a:solidFill>
                    <a:prstClr val="black"/>
                  </a:solidFill>
                  <a:latin typeface="メイリオ"/>
                  <a:ea typeface="メイリオ"/>
                  <a:cs typeface="メイリオ"/>
                </a:endParaRPr>
              </a:p>
            </p:txBody>
          </p:sp>
        </p:grpSp>
        <p:sp>
          <p:nvSpPr>
            <p:cNvPr id="96" name="Rectangle 13"/>
            <p:cNvSpPr>
              <a:spLocks/>
            </p:cNvSpPr>
            <p:nvPr/>
          </p:nvSpPr>
          <p:spPr bwMode="auto">
            <a:xfrm>
              <a:off x="6660182" y="686261"/>
              <a:ext cx="2377677" cy="24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defTabSz="457178"/>
              <a:r>
                <a:rPr lang="en-US" altLang="ja-JP" sz="1600" dirty="0">
                  <a:solidFill>
                    <a:srgbClr val="FFFFFF"/>
                  </a:solidFill>
                  <a:latin typeface="メイリオ"/>
                  <a:ea typeface="メイリオ"/>
                  <a:cs typeface="メイリオ"/>
                  <a:sym typeface="Lucida Grande" charset="0"/>
                </a:rPr>
                <a:t>LIFT: Power Generation</a:t>
              </a:r>
            </a:p>
          </p:txBody>
        </p:sp>
      </p:grpSp>
      <p:sp>
        <p:nvSpPr>
          <p:cNvPr id="92" name="AutoShape 26"/>
          <p:cNvSpPr>
            <a:spLocks/>
          </p:cNvSpPr>
          <p:nvPr/>
        </p:nvSpPr>
        <p:spPr bwMode="auto">
          <a:xfrm>
            <a:off x="2673891" y="5313484"/>
            <a:ext cx="1347163"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sp>
        <p:nvSpPr>
          <p:cNvPr id="101" name="AutoShape 26"/>
          <p:cNvSpPr>
            <a:spLocks/>
          </p:cNvSpPr>
          <p:nvPr/>
        </p:nvSpPr>
        <p:spPr bwMode="auto">
          <a:xfrm rot="19836187">
            <a:off x="5978477" y="2180194"/>
            <a:ext cx="750552"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sp>
        <p:nvSpPr>
          <p:cNvPr id="50" name="AutoShape 26"/>
          <p:cNvSpPr>
            <a:spLocks/>
          </p:cNvSpPr>
          <p:nvPr/>
        </p:nvSpPr>
        <p:spPr bwMode="auto">
          <a:xfrm rot="19836187">
            <a:off x="2100683" y="4182376"/>
            <a:ext cx="1393431"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solidFill>
              <a:srgbClr val="00CC98"/>
            </a:solid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sp>
        <p:nvSpPr>
          <p:cNvPr id="107" name="AutoShape 26"/>
          <p:cNvSpPr>
            <a:spLocks/>
          </p:cNvSpPr>
          <p:nvPr/>
        </p:nvSpPr>
        <p:spPr bwMode="auto">
          <a:xfrm rot="17878137">
            <a:off x="5291697" y="3441710"/>
            <a:ext cx="2711032" cy="922984"/>
          </a:xfrm>
          <a:prstGeom prst="rightArrow">
            <a:avLst>
              <a:gd name="adj1" fmla="val 50000"/>
              <a:gd name="adj2" fmla="val 44444"/>
            </a:avLst>
          </a:prstGeom>
          <a:gradFill rotWithShape="0">
            <a:gsLst>
              <a:gs pos="0">
                <a:srgbClr val="00E9A6"/>
              </a:gs>
              <a:gs pos="20000">
                <a:srgbClr val="00E3A3"/>
              </a:gs>
              <a:gs pos="100000">
                <a:srgbClr val="00AD7B"/>
              </a:gs>
            </a:gsLst>
            <a:lin ang="5400000" scaled="1"/>
          </a:gradFill>
          <a:ln w="9525" cap="flat">
            <a:noFill/>
            <a:prstDash val="solid"/>
            <a:miter lim="800000"/>
            <a:headEnd type="none" w="med" len="med"/>
            <a:tailEnd type="none" w="med" len="med"/>
          </a:ln>
          <a:effectLst>
            <a:outerShdw blurRad="38100" dist="25399" dir="5400000" algn="ctr" rotWithShape="0">
              <a:srgbClr val="808080">
                <a:alpha val="34999"/>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grpSp>
        <p:nvGrpSpPr>
          <p:cNvPr id="2" name="図形グループ 1"/>
          <p:cNvGrpSpPr/>
          <p:nvPr/>
        </p:nvGrpSpPr>
        <p:grpSpPr>
          <a:xfrm>
            <a:off x="4007000" y="4732303"/>
            <a:ext cx="2570136" cy="2088230"/>
            <a:chOff x="4803684" y="4753399"/>
            <a:chExt cx="2570136" cy="2088230"/>
          </a:xfrm>
        </p:grpSpPr>
        <p:grpSp>
          <p:nvGrpSpPr>
            <p:cNvPr id="109" name="Group 16"/>
            <p:cNvGrpSpPr>
              <a:grpSpLocks/>
            </p:cNvGrpSpPr>
            <p:nvPr/>
          </p:nvGrpSpPr>
          <p:grpSpPr bwMode="auto">
            <a:xfrm>
              <a:off x="4803684" y="4753399"/>
              <a:ext cx="2570136" cy="2088230"/>
              <a:chOff x="0" y="0"/>
              <a:chExt cx="2560" cy="2080"/>
            </a:xfrm>
          </p:grpSpPr>
          <p:sp>
            <p:nvSpPr>
              <p:cNvPr id="110" name="AutoShape 10"/>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sp>
            <p:nvSpPr>
              <p:cNvPr id="111" name="Rectangle 11"/>
              <p:cNvSpPr>
                <a:spLocks/>
              </p:cNvSpPr>
              <p:nvPr/>
            </p:nvSpPr>
            <p:spPr bwMode="auto">
              <a:xfrm>
                <a:off x="14"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pPr defTabSz="457178"/>
                <a:endParaRPr lang="ja-JP" altLang="en-US">
                  <a:solidFill>
                    <a:prstClr val="black"/>
                  </a:solidFill>
                  <a:latin typeface="メイリオ"/>
                  <a:ea typeface="メイリオ"/>
                  <a:cs typeface="メイリオ"/>
                </a:endParaRPr>
              </a:p>
            </p:txBody>
          </p:sp>
          <p:sp>
            <p:nvSpPr>
              <p:cNvPr id="112" name="Rectangle 12"/>
              <p:cNvSpPr>
                <a:spLocks/>
              </p:cNvSpPr>
              <p:nvPr/>
            </p:nvSpPr>
            <p:spPr bwMode="auto">
              <a:xfrm>
                <a:off x="163" y="1776"/>
                <a:ext cx="2339"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defTabSz="457178"/>
                <a:r>
                  <a:rPr lang="en-US" altLang="ja-JP" dirty="0">
                    <a:solidFill>
                      <a:srgbClr val="FFFFFF"/>
                    </a:solidFill>
                    <a:latin typeface="メイリオ"/>
                    <a:ea typeface="メイリオ"/>
                    <a:cs typeface="メイリオ"/>
                    <a:sym typeface="Lucida Grande" charset="0"/>
                  </a:rPr>
                  <a:t>〜2025 </a:t>
                </a:r>
                <a:r>
                  <a:rPr lang="en-US" altLang="ja-JP" dirty="0" smtClean="0">
                    <a:solidFill>
                      <a:srgbClr val="FFFFFF"/>
                    </a:solidFill>
                    <a:latin typeface="メイリオ"/>
                    <a:ea typeface="メイリオ"/>
                    <a:cs typeface="メイリオ"/>
                    <a:sym typeface="Lucida Grande" charset="0"/>
                  </a:rPr>
                  <a:t>International</a:t>
                </a:r>
                <a:endParaRPr lang="en-US" altLang="ja-JP" dirty="0">
                  <a:solidFill>
                    <a:srgbClr val="FFFFFF"/>
                  </a:solidFill>
                  <a:latin typeface="メイリオ"/>
                  <a:ea typeface="メイリオ"/>
                  <a:cs typeface="メイリオ"/>
                  <a:sym typeface="Lucida Grande" charset="0"/>
                </a:endParaRPr>
              </a:p>
            </p:txBody>
          </p:sp>
          <p:sp>
            <p:nvSpPr>
              <p:cNvPr id="113" name="Rectangle 13"/>
              <p:cNvSpPr>
                <a:spLocks/>
              </p:cNvSpPr>
              <p:nvPr/>
            </p:nvSpPr>
            <p:spPr bwMode="auto">
              <a:xfrm>
                <a:off x="123" y="34"/>
                <a:ext cx="2416"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defTabSz="457178"/>
                <a:r>
                  <a:rPr lang="en-US" altLang="ja-JP" sz="1600" dirty="0">
                    <a:solidFill>
                      <a:srgbClr val="FFFFFF"/>
                    </a:solidFill>
                    <a:latin typeface="メイリオ"/>
                    <a:ea typeface="メイリオ"/>
                    <a:cs typeface="メイリオ"/>
                    <a:sym typeface="Lucida Grande" charset="0"/>
                  </a:rPr>
                  <a:t>FIREX-II: Ignition</a:t>
                </a:r>
              </a:p>
            </p:txBody>
          </p:sp>
          <p:sp>
            <p:nvSpPr>
              <p:cNvPr id="114" name="AutoShape 14"/>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178"/>
                <a:endParaRPr lang="ja-JP" altLang="en-US">
                  <a:solidFill>
                    <a:prstClr val="black"/>
                  </a:solidFill>
                  <a:latin typeface="メイリオ"/>
                  <a:ea typeface="メイリオ"/>
                  <a:cs typeface="メイリオ"/>
                </a:endParaRPr>
              </a:p>
            </p:txBody>
          </p:sp>
        </p:grpSp>
        <p:pic>
          <p:nvPicPr>
            <p:cNvPr id="91" name="図 9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26748" y="5061297"/>
              <a:ext cx="2018455" cy="1522492"/>
            </a:xfrm>
            <a:prstGeom prst="rect">
              <a:avLst/>
            </a:prstGeom>
          </p:spPr>
        </p:pic>
      </p:grpSp>
      <p:grpSp>
        <p:nvGrpSpPr>
          <p:cNvPr id="51" name="Group 16"/>
          <p:cNvGrpSpPr>
            <a:grpSpLocks/>
          </p:cNvGrpSpPr>
          <p:nvPr/>
        </p:nvGrpSpPr>
        <p:grpSpPr bwMode="auto">
          <a:xfrm>
            <a:off x="37984" y="4705589"/>
            <a:ext cx="2570131" cy="2088232"/>
            <a:chOff x="0" y="0"/>
            <a:chExt cx="2560" cy="2080"/>
          </a:xfrm>
        </p:grpSpPr>
        <p:sp>
          <p:nvSpPr>
            <p:cNvPr id="52" name="AutoShape 10"/>
            <p:cNvSpPr>
              <a:spLocks/>
            </p:cNvSpPr>
            <p:nvPr/>
          </p:nvSpPr>
          <p:spPr bwMode="auto">
            <a:xfrm>
              <a:off x="0" y="0"/>
              <a:ext cx="2560" cy="2080"/>
            </a:xfrm>
            <a:prstGeom prst="roundRect">
              <a:avLst>
                <a:gd name="adj" fmla="val 8222"/>
              </a:avLst>
            </a:prstGeom>
            <a:gradFill rotWithShape="0">
              <a:gsLst>
                <a:gs pos="0">
                  <a:srgbClr val="000000"/>
                </a:gs>
                <a:gs pos="50000">
                  <a:srgbClr val="FFFFFF"/>
                </a:gs>
                <a:gs pos="100000">
                  <a:srgbClr val="000000"/>
                </a:gs>
              </a:gsLst>
              <a:lin ang="5400000" scaled="1"/>
            </a:gradFill>
            <a:ln w="25400" cap="flat">
              <a:solidFill>
                <a:schemeClr val="tx1"/>
              </a:solidFill>
              <a:prstDash val="solid"/>
              <a:miter lim="800000"/>
              <a:headEnd type="none" w="med" len="med"/>
              <a:tailEnd type="none" w="med" len="med"/>
            </a:ln>
            <a:effectLst>
              <a:outerShdw blurRad="12700" dist="50799" dir="2021367" algn="ctr" rotWithShape="0">
                <a:srgbClr val="B2B2B2">
                  <a:alpha val="74998"/>
                </a:srgbClr>
              </a:outerShdw>
            </a:effectLst>
          </p:spPr>
          <p:txBody>
            <a:bodyPr lIns="0" tIns="0" rIns="0" bIns="0"/>
            <a:lstStyle/>
            <a:p>
              <a:pPr defTabSz="457178"/>
              <a:endParaRPr lang="ja-JP" altLang="en-US">
                <a:solidFill>
                  <a:prstClr val="black"/>
                </a:solidFill>
                <a:latin typeface="メイリオ"/>
                <a:ea typeface="メイリオ"/>
                <a:cs typeface="メイリオ"/>
              </a:endParaRPr>
            </a:p>
          </p:txBody>
        </p:sp>
        <p:sp>
          <p:nvSpPr>
            <p:cNvPr id="53" name="Rectangle 11"/>
            <p:cNvSpPr>
              <a:spLocks/>
            </p:cNvSpPr>
            <p:nvPr/>
          </p:nvSpPr>
          <p:spPr bwMode="auto">
            <a:xfrm>
              <a:off x="14" y="289"/>
              <a:ext cx="2541" cy="1495"/>
            </a:xfrm>
            <a:prstGeom prst="rect">
              <a:avLst/>
            </a:prstGeom>
            <a:gradFill rotWithShape="0">
              <a:gsLst>
                <a:gs pos="0">
                  <a:srgbClr val="FFFFFF"/>
                </a:gs>
                <a:gs pos="100000">
                  <a:srgbClr val="3333CC"/>
                </a:gs>
              </a:gsLst>
              <a:lin ang="2700000" scaled="1"/>
            </a:gradFill>
            <a:ln w="25400" cap="flat">
              <a:solidFill>
                <a:schemeClr val="tx1"/>
              </a:solidFill>
              <a:prstDash val="solid"/>
              <a:miter lim="800000"/>
              <a:headEnd type="none" w="med" len="med"/>
              <a:tailEnd type="none" w="med" len="med"/>
            </a:ln>
          </p:spPr>
          <p:txBody>
            <a:bodyPr lIns="0" tIns="0" rIns="0" bIns="0"/>
            <a:lstStyle/>
            <a:p>
              <a:pPr defTabSz="457178"/>
              <a:endParaRPr lang="ja-JP" altLang="en-US">
                <a:solidFill>
                  <a:prstClr val="black"/>
                </a:solidFill>
                <a:latin typeface="メイリオ"/>
                <a:ea typeface="メイリオ"/>
                <a:cs typeface="メイリオ"/>
              </a:endParaRPr>
            </a:p>
          </p:txBody>
        </p:sp>
        <p:sp>
          <p:nvSpPr>
            <p:cNvPr id="55" name="Rectangle 13"/>
            <p:cNvSpPr>
              <a:spLocks/>
            </p:cNvSpPr>
            <p:nvPr/>
          </p:nvSpPr>
          <p:spPr bwMode="auto">
            <a:xfrm>
              <a:off x="108" y="32"/>
              <a:ext cx="2368"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spAutoFit/>
            </a:bodyPr>
            <a:lstStyle/>
            <a:p>
              <a:pPr algn="ctr" defTabSz="457178"/>
              <a:r>
                <a:rPr lang="en-US" altLang="ja-JP" sz="1600" dirty="0">
                  <a:solidFill>
                    <a:srgbClr val="FFFFFF"/>
                  </a:solidFill>
                  <a:latin typeface="メイリオ"/>
                  <a:ea typeface="メイリオ"/>
                  <a:cs typeface="メイリオ"/>
                  <a:sym typeface="Lucida Grande" charset="0"/>
                </a:rPr>
                <a:t>FIREX-I</a:t>
              </a:r>
            </a:p>
          </p:txBody>
        </p:sp>
        <p:sp>
          <p:nvSpPr>
            <p:cNvPr id="56" name="AutoShape 14"/>
            <p:cNvSpPr>
              <a:spLocks/>
            </p:cNvSpPr>
            <p:nvPr/>
          </p:nvSpPr>
          <p:spPr bwMode="auto">
            <a:xfrm>
              <a:off x="0" y="0"/>
              <a:ext cx="2560" cy="2080"/>
            </a:xfrm>
            <a:prstGeom prst="roundRect">
              <a:avLst>
                <a:gd name="adj" fmla="val 8222"/>
              </a:avLst>
            </a:prstGeom>
            <a:noFill/>
            <a:ln w="28575" cap="flat">
              <a:solidFill>
                <a:srgbClr val="FFFFFF"/>
              </a:solidFill>
              <a:prstDash val="solid"/>
              <a:round/>
              <a:headEnd type="none" w="med" len="med"/>
              <a:tailEnd type="none" w="med" len="med"/>
            </a:ln>
            <a:effectLst>
              <a:outerShdw blurRad="12700" dist="38099" dir="2700000" algn="ctr" rotWithShape="0">
                <a:srgbClr val="B2B2B2">
                  <a:alpha val="74998"/>
                </a:srgb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178"/>
              <a:endParaRPr lang="ja-JP" altLang="en-US">
                <a:solidFill>
                  <a:prstClr val="black"/>
                </a:solidFill>
                <a:latin typeface="メイリオ"/>
                <a:ea typeface="メイリオ"/>
                <a:cs typeface="メイリオ"/>
              </a:endParaRPr>
            </a:p>
          </p:txBody>
        </p:sp>
        <p:pic>
          <p:nvPicPr>
            <p:cNvPr id="57" name="Picture 15"/>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2" y="320"/>
              <a:ext cx="2145"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58" name="テキスト ボックス 57"/>
          <p:cNvSpPr txBox="1"/>
          <p:nvPr/>
        </p:nvSpPr>
        <p:spPr>
          <a:xfrm rot="19800000">
            <a:off x="1565131" y="4001288"/>
            <a:ext cx="1611621" cy="535523"/>
          </a:xfrm>
          <a:prstGeom prst="rect">
            <a:avLst/>
          </a:prstGeom>
          <a:noFill/>
        </p:spPr>
        <p:txBody>
          <a:bodyPr wrap="square" lIns="91436" tIns="45716" rIns="91436" bIns="45716" rtlCol="0">
            <a:spAutoFit/>
          </a:bodyPr>
          <a:lstStyle/>
          <a:p>
            <a:pPr algn="ctr" defTabSz="914310"/>
            <a:r>
              <a:rPr lang="en-US" altLang="ja-JP" sz="1400" dirty="0">
                <a:solidFill>
                  <a:prstClr val="black"/>
                </a:solidFill>
                <a:latin typeface="メイリオ"/>
                <a:ea typeface="メイリオ"/>
                <a:cs typeface="メイリオ"/>
              </a:rPr>
              <a:t>Diode Pump</a:t>
            </a:r>
          </a:p>
          <a:p>
            <a:pPr algn="ctr" defTabSz="914310"/>
            <a:r>
              <a:rPr lang="en-US" altLang="ja-JP" sz="1400" dirty="0">
                <a:solidFill>
                  <a:prstClr val="black"/>
                </a:solidFill>
                <a:latin typeface="メイリオ"/>
                <a:ea typeface="メイリオ"/>
                <a:cs typeface="メイリオ"/>
              </a:rPr>
              <a:t>Ceramic Crystal</a:t>
            </a:r>
          </a:p>
        </p:txBody>
      </p:sp>
      <p:sp>
        <p:nvSpPr>
          <p:cNvPr id="88" name="テキスト ボックス 29"/>
          <p:cNvSpPr txBox="1">
            <a:spLocks noChangeArrowheads="1"/>
          </p:cNvSpPr>
          <p:nvPr/>
        </p:nvSpPr>
        <p:spPr bwMode="auto">
          <a:xfrm>
            <a:off x="6711557" y="4262563"/>
            <a:ext cx="1708997" cy="34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600" dirty="0">
                <a:solidFill>
                  <a:srgbClr val="000000"/>
                </a:solidFill>
                <a:cs typeface="Arial" charset="0"/>
              </a:rPr>
              <a:t>Laser </a:t>
            </a:r>
            <a:r>
              <a:rPr lang="en-US" altLang="ja-JP" sz="1600" dirty="0" smtClean="0">
                <a:solidFill>
                  <a:srgbClr val="000000"/>
                </a:solidFill>
                <a:cs typeface="Arial" charset="0"/>
              </a:rPr>
              <a:t>Machining</a:t>
            </a:r>
            <a:endParaRPr lang="ja-JP" altLang="en-US" sz="1600" dirty="0">
              <a:solidFill>
                <a:srgbClr val="000000"/>
              </a:solidFill>
              <a:cs typeface="Arial" charset="0"/>
            </a:endParaRPr>
          </a:p>
        </p:txBody>
      </p:sp>
      <p:pic>
        <p:nvPicPr>
          <p:cNvPr id="103"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46548" y="3317868"/>
            <a:ext cx="1482830" cy="980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8" name="テキスト ボックス 29"/>
          <p:cNvSpPr txBox="1">
            <a:spLocks noChangeArrowheads="1"/>
          </p:cNvSpPr>
          <p:nvPr/>
        </p:nvSpPr>
        <p:spPr bwMode="auto">
          <a:xfrm>
            <a:off x="7266645" y="3067334"/>
            <a:ext cx="2032218" cy="31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355" fontAlgn="base">
              <a:spcBef>
                <a:spcPct val="0"/>
              </a:spcBef>
              <a:spcAft>
                <a:spcPct val="0"/>
              </a:spcAft>
            </a:pPr>
            <a:r>
              <a:rPr lang="en-US" altLang="ja-JP" sz="1400" dirty="0">
                <a:solidFill>
                  <a:srgbClr val="000000"/>
                </a:solidFill>
                <a:cs typeface="Arial" charset="0"/>
              </a:rPr>
              <a:t>Semiconductor manuf.</a:t>
            </a:r>
            <a:endParaRPr lang="ja-JP" altLang="en-US" sz="1400" dirty="0">
              <a:solidFill>
                <a:srgbClr val="000000"/>
              </a:solidFill>
              <a:cs typeface="Arial" charset="0"/>
            </a:endParaRPr>
          </a:p>
        </p:txBody>
      </p:sp>
      <p:grpSp>
        <p:nvGrpSpPr>
          <p:cNvPr id="3" name="図形グループ 2"/>
          <p:cNvGrpSpPr/>
          <p:nvPr/>
        </p:nvGrpSpPr>
        <p:grpSpPr>
          <a:xfrm>
            <a:off x="3051112" y="1323049"/>
            <a:ext cx="1535855" cy="1119181"/>
            <a:chOff x="0" y="1694816"/>
            <a:chExt cx="1535855" cy="1119181"/>
          </a:xfrm>
        </p:grpSpPr>
        <p:sp>
          <p:nvSpPr>
            <p:cNvPr id="116" name="円/楕円 115"/>
            <p:cNvSpPr/>
            <p:nvPr/>
          </p:nvSpPr>
          <p:spPr>
            <a:xfrm>
              <a:off x="175634" y="1943500"/>
              <a:ext cx="698745" cy="3272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6"/>
              <a:endParaRPr lang="ja-JP" altLang="en-US">
                <a:solidFill>
                  <a:srgbClr val="FFFFFF"/>
                </a:solidFill>
                <a:latin typeface="ＭＳ Ｐゴシック"/>
                <a:ea typeface="ＭＳ Ｐゴシック"/>
                <a:cs typeface="ＭＳ Ｐゴシック"/>
              </a:endParaRPr>
            </a:p>
          </p:txBody>
        </p:sp>
        <p:pic>
          <p:nvPicPr>
            <p:cNvPr id="117" name="Picture 4" descr="http://www.space-park.jp/spacetheater/evening/2008/0811/img01.jp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093" y="1694816"/>
              <a:ext cx="806975" cy="590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9" name="図 11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7633" y="1800556"/>
              <a:ext cx="818222" cy="612127"/>
            </a:xfrm>
            <a:prstGeom prst="rect">
              <a:avLst/>
            </a:prstGeom>
            <a:ln>
              <a:noFill/>
            </a:ln>
            <a:effectLst>
              <a:softEdge rad="112500"/>
            </a:effectLst>
          </p:spPr>
        </p:pic>
        <p:pic>
          <p:nvPicPr>
            <p:cNvPr id="12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0" y="2097462"/>
              <a:ext cx="890700" cy="7165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図形グループ 3"/>
          <p:cNvGrpSpPr/>
          <p:nvPr/>
        </p:nvGrpSpPr>
        <p:grpSpPr>
          <a:xfrm>
            <a:off x="207288" y="1292558"/>
            <a:ext cx="1396745" cy="1511053"/>
            <a:chOff x="563474" y="3253387"/>
            <a:chExt cx="1818354" cy="1967166"/>
          </a:xfrm>
        </p:grpSpPr>
        <p:pic>
          <p:nvPicPr>
            <p:cNvPr id="122" name="Picture 6" descr="http://blog-imgs-63.fc2.com/o/k/a/okarutojishinyogen/inseki0042s.jpg">
              <a:hlinkClick r:id="rId25"/>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40969" y="3441406"/>
              <a:ext cx="1364348" cy="767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 name="Picture 10" descr="白亜紀大量絶滅恐竜謎"/>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07922" y="3919520"/>
              <a:ext cx="1173906" cy="673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4" name="Picture 11" descr="C:\Users\Kodama\Desktop\名称未設定 2.gif"/>
            <p:cNvPicPr>
              <a:picLocks noChangeAspect="1" noChangeArrowheads="1"/>
            </p:cNvPicPr>
            <p:nvPr/>
          </p:nvPicPr>
          <p:blipFill>
            <a:blip r:embed="rId28" cstate="print"/>
            <a:srcRect/>
            <a:stretch>
              <a:fillRect/>
            </a:stretch>
          </p:blipFill>
          <p:spPr bwMode="auto">
            <a:xfrm>
              <a:off x="563474" y="3253387"/>
              <a:ext cx="606872" cy="603519"/>
            </a:xfrm>
            <a:prstGeom prst="rect">
              <a:avLst/>
            </a:prstGeom>
            <a:noFill/>
            <a:ln w="9525">
              <a:noFill/>
              <a:miter lim="800000"/>
              <a:headEnd/>
              <a:tailEnd/>
            </a:ln>
          </p:spPr>
        </p:pic>
        <p:grpSp>
          <p:nvGrpSpPr>
            <p:cNvPr id="125" name="グループ化 70"/>
            <p:cNvGrpSpPr>
              <a:grpSpLocks/>
            </p:cNvGrpSpPr>
            <p:nvPr/>
          </p:nvGrpSpPr>
          <p:grpSpPr bwMode="auto">
            <a:xfrm>
              <a:off x="1031817" y="4482908"/>
              <a:ext cx="704738" cy="737645"/>
              <a:chOff x="4063617" y="3413427"/>
              <a:chExt cx="833020" cy="915346"/>
            </a:xfrm>
          </p:grpSpPr>
          <p:pic>
            <p:nvPicPr>
              <p:cNvPr id="126" name="Picture 17" descr="C:\Users\Kodama\Desktop\名称未設定 3.gif"/>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35515" y="3413427"/>
                <a:ext cx="461122" cy="46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4" descr="F:\デスク\予算・資金200809\2010科研\特推進\申請書・ヒアリング\ヒアリング\Picture\名称未設定 2.gif"/>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63617" y="3619090"/>
                <a:ext cx="704182" cy="70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8" name="Picture 8" descr="白亜紀大量絶滅原因寒冷化"/>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93960" y="4087216"/>
              <a:ext cx="814102" cy="653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9" name="Picture 20" descr="C:\Users\Kodama\Dropbox\図の材料\素材\二重らせん.gif"/>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rot="18250961">
              <a:off x="1481697" y="4079099"/>
              <a:ext cx="793895" cy="793895"/>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テキスト ボックス 134"/>
          <p:cNvSpPr txBox="1"/>
          <p:nvPr/>
        </p:nvSpPr>
        <p:spPr>
          <a:xfrm>
            <a:off x="1755524" y="683409"/>
            <a:ext cx="1330530" cy="341630"/>
          </a:xfrm>
          <a:prstGeom prst="rect">
            <a:avLst/>
          </a:prstGeom>
          <a:noFill/>
        </p:spPr>
        <p:txBody>
          <a:bodyPr wrap="none" lIns="91439" tIns="45719" rIns="91439" bIns="45719" rtlCol="0">
            <a:spAutoFit/>
          </a:bodyPr>
          <a:lstStyle/>
          <a:p>
            <a:pPr defTabSz="914391">
              <a:defRPr/>
            </a:pPr>
            <a:r>
              <a:rPr lang="en-US" altLang="ja-JP"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rPr>
              <a:t>Astrophysics</a:t>
            </a:r>
            <a:endParaRPr lang="ja-JP" altLang="en-US"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endParaRPr>
          </a:p>
        </p:txBody>
      </p:sp>
      <p:sp>
        <p:nvSpPr>
          <p:cNvPr id="136" name="テキスト ボックス 135"/>
          <p:cNvSpPr txBox="1"/>
          <p:nvPr/>
        </p:nvSpPr>
        <p:spPr>
          <a:xfrm>
            <a:off x="3012993" y="665605"/>
            <a:ext cx="1731422" cy="590929"/>
          </a:xfrm>
          <a:prstGeom prst="rect">
            <a:avLst/>
          </a:prstGeom>
          <a:noFill/>
        </p:spPr>
        <p:txBody>
          <a:bodyPr wrap="none" lIns="91439" tIns="45719" rIns="91439" bIns="45719" rtlCol="0">
            <a:spAutoFit/>
          </a:bodyPr>
          <a:lstStyle/>
          <a:p>
            <a:pPr defTabSz="914391">
              <a:defRPr/>
            </a:pPr>
            <a:r>
              <a:rPr kumimoji="0" lang="en-US" altLang="ja-JP"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rPr>
              <a:t>Vacuum Quantum </a:t>
            </a:r>
          </a:p>
          <a:p>
            <a:pPr defTabSz="914391">
              <a:defRPr/>
            </a:pPr>
            <a:r>
              <a:rPr kumimoji="0" lang="en-US" altLang="ja-JP"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rPr>
              <a:t>Physics</a:t>
            </a:r>
            <a:endParaRPr lang="ja-JP" altLang="en-US"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endParaRPr>
          </a:p>
        </p:txBody>
      </p:sp>
      <p:sp>
        <p:nvSpPr>
          <p:cNvPr id="138" name="テキスト ボックス 137"/>
          <p:cNvSpPr txBox="1"/>
          <p:nvPr/>
        </p:nvSpPr>
        <p:spPr>
          <a:xfrm>
            <a:off x="15349" y="680910"/>
            <a:ext cx="1797155" cy="341630"/>
          </a:xfrm>
          <a:prstGeom prst="rect">
            <a:avLst/>
          </a:prstGeom>
          <a:noFill/>
        </p:spPr>
        <p:txBody>
          <a:bodyPr wrap="none" lIns="91439" tIns="45719" rIns="91439" bIns="45719" rtlCol="0">
            <a:spAutoFit/>
          </a:bodyPr>
          <a:lstStyle/>
          <a:p>
            <a:pPr defTabSz="914391">
              <a:defRPr/>
            </a:pPr>
            <a:r>
              <a:rPr kumimoji="0" lang="en-US" altLang="ja-JP"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rPr>
              <a:t>Planetary Science</a:t>
            </a:r>
            <a:endParaRPr lang="ja-JP" altLang="en-US" sz="1600" kern="0" dirty="0">
              <a:solidFill>
                <a:srgbClr val="ED7D31">
                  <a:lumMod val="50000"/>
                </a:srgbClr>
              </a:solidFill>
              <a:effectLst>
                <a:outerShdw blurRad="38100" dist="38100" dir="2700000" algn="tl">
                  <a:sysClr val="window" lastClr="FFFFFF"/>
                </a:outerShdw>
              </a:effectLst>
              <a:latin typeface="HGP創英角ｺﾞｼｯｸUB" panose="020B0900000000000000" pitchFamily="50" charset="-128"/>
              <a:ea typeface="HGP創英角ｺﾞｼｯｸUB" panose="020B0900000000000000" pitchFamily="50" charset="-128"/>
              <a:cs typeface="ヒラギノ角ゴ ProN W6"/>
            </a:endParaRPr>
          </a:p>
        </p:txBody>
      </p:sp>
      <p:grpSp>
        <p:nvGrpSpPr>
          <p:cNvPr id="6" name="図形グループ 5"/>
          <p:cNvGrpSpPr/>
          <p:nvPr/>
        </p:nvGrpSpPr>
        <p:grpSpPr>
          <a:xfrm>
            <a:off x="1554524" y="1367230"/>
            <a:ext cx="1540832" cy="912918"/>
            <a:chOff x="3103324" y="1367229"/>
            <a:chExt cx="1540832" cy="912918"/>
          </a:xfrm>
        </p:grpSpPr>
        <p:pic>
          <p:nvPicPr>
            <p:cNvPr id="131" name="Picture 10" descr="https://lasers.llnl.gov/content/assets/images/science/ignition/sun_2013-049448.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19127" y="1565562"/>
              <a:ext cx="925029" cy="714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2" name="Picture 12" descr="An Igniting Sta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103324" y="1367229"/>
              <a:ext cx="949279" cy="6994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66" name="テキスト ボックス 65"/>
          <p:cNvSpPr txBox="1"/>
          <p:nvPr/>
        </p:nvSpPr>
        <p:spPr>
          <a:xfrm>
            <a:off x="604047" y="393959"/>
            <a:ext cx="3017494" cy="400101"/>
          </a:xfrm>
          <a:prstGeom prst="rect">
            <a:avLst/>
          </a:prstGeom>
          <a:noFill/>
        </p:spPr>
        <p:txBody>
          <a:bodyPr wrap="square" lIns="91436" tIns="45716" rIns="91436" bIns="45716" rtlCol="0">
            <a:spAutoFit/>
          </a:bodyPr>
          <a:lstStyle/>
          <a:p>
            <a:pPr defTabSz="457178"/>
            <a:r>
              <a:rPr lang="en-US" altLang="ja-JP" sz="2000" b="1" dirty="0">
                <a:solidFill>
                  <a:srgbClr val="FF0000"/>
                </a:solidFill>
                <a:latin typeface="メイリオ"/>
                <a:ea typeface="メイリオ"/>
                <a:cs typeface="メイリオ"/>
              </a:rPr>
              <a:t>Academic Frontiers</a:t>
            </a:r>
            <a:endParaRPr lang="ja-JP" altLang="en-US" sz="2000" b="1" dirty="0">
              <a:solidFill>
                <a:srgbClr val="FF0000"/>
              </a:solidFill>
              <a:latin typeface="メイリオ"/>
              <a:ea typeface="メイリオ"/>
              <a:cs typeface="メイリオ"/>
            </a:endParaRPr>
          </a:p>
        </p:txBody>
      </p:sp>
      <p:sp>
        <p:nvSpPr>
          <p:cNvPr id="140" name="テキスト ボックス 139"/>
          <p:cNvSpPr txBox="1"/>
          <p:nvPr/>
        </p:nvSpPr>
        <p:spPr>
          <a:xfrm>
            <a:off x="4445076" y="422439"/>
            <a:ext cx="2261314" cy="400101"/>
          </a:xfrm>
          <a:prstGeom prst="rect">
            <a:avLst/>
          </a:prstGeom>
          <a:noFill/>
        </p:spPr>
        <p:txBody>
          <a:bodyPr wrap="square" lIns="91436" tIns="45716" rIns="91436" bIns="45716" rtlCol="0">
            <a:spAutoFit/>
          </a:bodyPr>
          <a:lstStyle/>
          <a:p>
            <a:pPr defTabSz="457178"/>
            <a:r>
              <a:rPr lang="en-US" altLang="ja-JP" sz="2000" b="1" dirty="0">
                <a:solidFill>
                  <a:srgbClr val="FF0000"/>
                </a:solidFill>
                <a:latin typeface="メイリオ"/>
                <a:ea typeface="メイリオ"/>
                <a:cs typeface="メイリオ"/>
              </a:rPr>
              <a:t>Infrastructure</a:t>
            </a:r>
            <a:endParaRPr lang="ja-JP" altLang="en-US" sz="2000" b="1" dirty="0">
              <a:solidFill>
                <a:srgbClr val="FF0000"/>
              </a:solidFill>
              <a:latin typeface="メイリオ"/>
              <a:ea typeface="メイリオ"/>
              <a:cs typeface="メイリオ"/>
            </a:endParaRPr>
          </a:p>
        </p:txBody>
      </p:sp>
      <p:pic>
        <p:nvPicPr>
          <p:cNvPr id="141" name="Picture 2" descr="http://www.wired.com/images_blogs/wiredscience/2011/10/laserspacejunk.jpg"/>
          <p:cNvPicPr>
            <a:picLocks noChangeAspect="1" noChangeArrowheads="1"/>
          </p:cNvPicPr>
          <p:nvPr/>
        </p:nvPicPr>
        <p:blipFill rotWithShape="1">
          <a:blip r:embed="rId35">
            <a:extLst>
              <a:ext uri="{28A0092B-C50C-407E-A947-70E740481C1C}">
                <a14:useLocalDpi xmlns:a14="http://schemas.microsoft.com/office/drawing/2010/main" val="0"/>
              </a:ext>
            </a:extLst>
          </a:blip>
          <a:srcRect l="10876"/>
          <a:stretch/>
        </p:blipFill>
        <p:spPr bwMode="auto">
          <a:xfrm>
            <a:off x="4916452" y="959590"/>
            <a:ext cx="1517963" cy="1110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テキスト ボックス 141"/>
          <p:cNvSpPr txBox="1"/>
          <p:nvPr/>
        </p:nvSpPr>
        <p:spPr>
          <a:xfrm>
            <a:off x="4536251" y="727369"/>
            <a:ext cx="2051521" cy="313930"/>
          </a:xfrm>
          <a:prstGeom prst="rect">
            <a:avLst/>
          </a:prstGeom>
          <a:noFill/>
        </p:spPr>
        <p:txBody>
          <a:bodyPr wrap="none" lIns="91439" tIns="45719" rIns="91439" bIns="45719" rtlCol="0">
            <a:spAutoFit/>
          </a:bodyPr>
          <a:lstStyle/>
          <a:p>
            <a:pPr defTabSz="914256"/>
            <a:r>
              <a:rPr lang="en-US" altLang="ja-JP" sz="1400" dirty="0">
                <a:solidFill>
                  <a:srgbClr val="000000"/>
                </a:solidFill>
                <a:latin typeface="ＭＳ Ｐゴシック"/>
                <a:ea typeface="ＭＳ Ｐゴシック"/>
                <a:cs typeface="ＭＳ Ｐゴシック"/>
              </a:rPr>
              <a:t>Space debris elimination</a:t>
            </a:r>
            <a:endParaRPr lang="ja-JP" altLang="en-US" sz="1400" dirty="0">
              <a:solidFill>
                <a:srgbClr val="000000"/>
              </a:solidFill>
              <a:latin typeface="ＭＳ Ｐゴシック"/>
              <a:ea typeface="ＭＳ Ｐゴシック"/>
              <a:cs typeface="ＭＳ Ｐゴシック"/>
            </a:endParaRPr>
          </a:p>
        </p:txBody>
      </p:sp>
      <p:sp>
        <p:nvSpPr>
          <p:cNvPr id="144" name="テキスト ボックス 143"/>
          <p:cNvSpPr txBox="1"/>
          <p:nvPr/>
        </p:nvSpPr>
        <p:spPr>
          <a:xfrm>
            <a:off x="4474229" y="1902108"/>
            <a:ext cx="2195070" cy="535530"/>
          </a:xfrm>
          <a:prstGeom prst="rect">
            <a:avLst/>
          </a:prstGeom>
          <a:noFill/>
        </p:spPr>
        <p:txBody>
          <a:bodyPr wrap="none" lIns="91439" tIns="45719" rIns="91439" bIns="45719" rtlCol="0">
            <a:spAutoFit/>
          </a:bodyPr>
          <a:lstStyle/>
          <a:p>
            <a:pPr defTabSz="914256"/>
            <a:r>
              <a:rPr lang="en-US" altLang="ja-JP" sz="1400" dirty="0">
                <a:solidFill>
                  <a:srgbClr val="000000"/>
                </a:solidFill>
                <a:latin typeface="ＭＳ Ｐゴシック"/>
                <a:ea typeface="ＭＳ Ｐゴシック"/>
                <a:cs typeface="ＭＳ Ｐゴシック"/>
              </a:rPr>
              <a:t>Laser Propulsion</a:t>
            </a:r>
          </a:p>
          <a:p>
            <a:pPr defTabSz="914256"/>
            <a:r>
              <a:rPr lang="en-US" altLang="ja-JP" sz="1400" dirty="0">
                <a:solidFill>
                  <a:srgbClr val="000000"/>
                </a:solidFill>
                <a:latin typeface="ＭＳ Ｐゴシック"/>
                <a:ea typeface="ＭＳ Ｐゴシック"/>
                <a:cs typeface="ＭＳ Ｐゴシック"/>
              </a:rPr>
              <a:t>Nondestructive inspection</a:t>
            </a:r>
            <a:endParaRPr lang="ja-JP" altLang="en-US" sz="1400" dirty="0">
              <a:solidFill>
                <a:srgbClr val="000000"/>
              </a:solidFill>
              <a:latin typeface="ＭＳ Ｐゴシック"/>
              <a:ea typeface="ＭＳ Ｐゴシック"/>
              <a:cs typeface="ＭＳ Ｐゴシック"/>
            </a:endParaRPr>
          </a:p>
        </p:txBody>
      </p:sp>
      <p:sp>
        <p:nvSpPr>
          <p:cNvPr id="5" name="テキスト ボックス 4"/>
          <p:cNvSpPr txBox="1"/>
          <p:nvPr/>
        </p:nvSpPr>
        <p:spPr>
          <a:xfrm>
            <a:off x="619126" y="6461126"/>
            <a:ext cx="1412875" cy="369332"/>
          </a:xfrm>
          <a:prstGeom prst="rect">
            <a:avLst/>
          </a:prstGeom>
          <a:noFill/>
        </p:spPr>
        <p:txBody>
          <a:bodyPr wrap="square" lIns="91439" tIns="45719" rIns="91439" bIns="45719" rtlCol="0">
            <a:spAutoFit/>
          </a:bodyPr>
          <a:lstStyle/>
          <a:p>
            <a:pPr defTabSz="914256"/>
            <a:r>
              <a:rPr lang="en-US" altLang="ja-JP" dirty="0">
                <a:solidFill>
                  <a:srgbClr val="FFFFFF"/>
                </a:solidFill>
                <a:latin typeface="メイリオ"/>
                <a:ea typeface="メイリオ"/>
                <a:cs typeface="メイリオ"/>
              </a:rPr>
              <a:t>〜2016</a:t>
            </a:r>
            <a:endParaRPr lang="ja-JP" altLang="en-US" dirty="0">
              <a:solidFill>
                <a:srgbClr val="FFFFFF"/>
              </a:solidFill>
              <a:latin typeface="メイリオ"/>
              <a:ea typeface="メイリオ"/>
              <a:cs typeface="メイリオ"/>
            </a:endParaRPr>
          </a:p>
        </p:txBody>
      </p:sp>
      <p:sp>
        <p:nvSpPr>
          <p:cNvPr id="7" name="テキスト ボックス 6"/>
          <p:cNvSpPr txBox="1"/>
          <p:nvPr/>
        </p:nvSpPr>
        <p:spPr>
          <a:xfrm>
            <a:off x="7207251" y="2390776"/>
            <a:ext cx="1127125" cy="369332"/>
          </a:xfrm>
          <a:prstGeom prst="rect">
            <a:avLst/>
          </a:prstGeom>
          <a:noFill/>
        </p:spPr>
        <p:txBody>
          <a:bodyPr wrap="square" lIns="91439" tIns="45719" rIns="91439" bIns="45719" rtlCol="0">
            <a:spAutoFit/>
          </a:bodyPr>
          <a:lstStyle/>
          <a:p>
            <a:pPr defTabSz="914256"/>
            <a:r>
              <a:rPr lang="en-US" altLang="ja-JP" dirty="0">
                <a:solidFill>
                  <a:srgbClr val="FFFFFF"/>
                </a:solidFill>
                <a:latin typeface="メイリオ"/>
                <a:ea typeface="メイリオ"/>
                <a:cs typeface="メイリオ"/>
              </a:rPr>
              <a:t>〜2040</a:t>
            </a:r>
            <a:endParaRPr lang="ja-JP" altLang="en-US" dirty="0">
              <a:solidFill>
                <a:srgbClr val="FFFFFF"/>
              </a:solidFill>
              <a:latin typeface="メイリオ"/>
              <a:ea typeface="メイリオ"/>
              <a:cs typeface="メイリオ"/>
            </a:endParaRPr>
          </a:p>
        </p:txBody>
      </p:sp>
      <p:sp>
        <p:nvSpPr>
          <p:cNvPr id="104"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74">
              <a:defRPr/>
            </a:pPr>
            <a:fld id="{57A8297D-5CC8-2240-8899-FD4042865E28}" type="slidenum">
              <a:rPr lang="en-US" altLang="ja-JP">
                <a:solidFill>
                  <a:prstClr val="black"/>
                </a:solidFill>
                <a:latin typeface="Arial" charset="0"/>
                <a:ea typeface="ＭＳ Ｐゴシック"/>
              </a:rPr>
              <a:pPr algn="r" defTabSz="914274">
                <a:defRPr/>
              </a:pPr>
              <a:t>15</a:t>
            </a:fld>
            <a:endParaRPr lang="en-US" altLang="ja-JP" dirty="0">
              <a:solidFill>
                <a:prstClr val="black"/>
              </a:solidFill>
              <a:latin typeface="Arial" charset="0"/>
              <a:ea typeface="ＭＳ Ｐゴシック"/>
            </a:endParaRPr>
          </a:p>
        </p:txBody>
      </p:sp>
      <p:sp>
        <p:nvSpPr>
          <p:cNvPr id="65" name="右矢印 64"/>
          <p:cNvSpPr/>
          <p:nvPr/>
        </p:nvSpPr>
        <p:spPr>
          <a:xfrm rot="10800000">
            <a:off x="1949893" y="3437938"/>
            <a:ext cx="573889" cy="209945"/>
          </a:xfrm>
          <a:prstGeom prst="rightArrow">
            <a:avLst>
              <a:gd name="adj1" fmla="val 50000"/>
              <a:gd name="adj2" fmla="val 85887"/>
            </a:avLst>
          </a:prstGeom>
          <a:solidFill>
            <a:srgbClr val="3366FF"/>
          </a:solidFill>
          <a:ln w="3175" cap="flat" cmpd="sng" algn="ctr">
            <a:solidFill>
              <a:srgbClr val="00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10"/>
            <a:endParaRPr lang="ja-JP" altLang="en-US">
              <a:solidFill>
                <a:prstClr val="white"/>
              </a:solidFill>
              <a:latin typeface="メイリオ"/>
              <a:ea typeface="メイリオ"/>
              <a:cs typeface="メイリオ"/>
            </a:endParaRPr>
          </a:p>
        </p:txBody>
      </p:sp>
      <p:sp>
        <p:nvSpPr>
          <p:cNvPr id="10" name="テキスト ボックス 9"/>
          <p:cNvSpPr txBox="1"/>
          <p:nvPr/>
        </p:nvSpPr>
        <p:spPr>
          <a:xfrm>
            <a:off x="3149599" y="4097463"/>
            <a:ext cx="3527073" cy="246221"/>
          </a:xfrm>
          <a:prstGeom prst="rect">
            <a:avLst/>
          </a:prstGeom>
          <a:noFill/>
        </p:spPr>
        <p:txBody>
          <a:bodyPr wrap="square" rtlCol="0">
            <a:spAutoFit/>
          </a:bodyPr>
          <a:lstStyle/>
          <a:p>
            <a:r>
              <a:rPr lang="en-US" altLang="ja-JP" sz="1000" dirty="0" smtClean="0"/>
              <a:t>Japan Establishment for </a:t>
            </a:r>
            <a:r>
              <a:rPr lang="en-US" altLang="ja-JP" sz="1000" dirty="0" err="1" smtClean="0"/>
              <a:t>POwer</a:t>
            </a:r>
            <a:r>
              <a:rPr lang="en-US" altLang="ja-JP" sz="1000" dirty="0" smtClean="0"/>
              <a:t> laser Community Harvest </a:t>
            </a:r>
            <a:endParaRPr kumimoji="1" lang="ja-JP" altLang="en-US" sz="1000" dirty="0"/>
          </a:p>
        </p:txBody>
      </p:sp>
      <p:sp>
        <p:nvSpPr>
          <p:cNvPr id="105" name="正方形/長方形 104"/>
          <p:cNvSpPr/>
          <p:nvPr/>
        </p:nvSpPr>
        <p:spPr>
          <a:xfrm>
            <a:off x="715203" y="-63503"/>
            <a:ext cx="7732197" cy="584767"/>
          </a:xfrm>
          <a:prstGeom prst="rect">
            <a:avLst/>
          </a:prstGeom>
        </p:spPr>
        <p:txBody>
          <a:bodyPr wrap="none" lIns="91436" tIns="45716" rIns="91436" bIns="45716">
            <a:spAutoFit/>
          </a:bodyPr>
          <a:lstStyle/>
          <a:p>
            <a:pPr algn="ctr" defTabSz="911931">
              <a:tabLst>
                <a:tab pos="835736" algn="l"/>
              </a:tabLst>
            </a:pPr>
            <a:r>
              <a:rPr kumimoji="0" lang="en-US" altLang="ja-JP" sz="3200" b="1" dirty="0">
                <a:solidFill>
                  <a:srgbClr val="002060"/>
                </a:solidFill>
                <a:effectLst>
                  <a:outerShdw blurRad="38100" dist="38100" dir="2700000" algn="tl">
                    <a:srgbClr val="000000">
                      <a:alpha val="43137"/>
                    </a:srgbClr>
                  </a:outerShdw>
                </a:effectLst>
                <a:ea typeface="メイリオ" panose="020B0604030504040204" pitchFamily="50" charset="-128"/>
                <a:cs typeface="Arial"/>
                <a:sym typeface="Gill Sans" charset="0"/>
              </a:rPr>
              <a:t>Next Generation Multi-Purpose Facility</a:t>
            </a:r>
          </a:p>
        </p:txBody>
      </p:sp>
    </p:spTree>
    <p:extLst>
      <p:ext uri="{BB962C8B-B14F-4D97-AF65-F5344CB8AC3E}">
        <p14:creationId xmlns:p14="http://schemas.microsoft.com/office/powerpoint/2010/main" val="40223487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stretch>
            <a:fillRect/>
          </a:stretch>
        </p:blipFill>
        <p:spPr>
          <a:xfrm rot="5400000">
            <a:off x="6294000" y="3732135"/>
            <a:ext cx="1473200" cy="4216400"/>
          </a:xfrm>
          <a:prstGeom prst="rect">
            <a:avLst/>
          </a:prstGeom>
        </p:spPr>
      </p:pic>
      <p:sp>
        <p:nvSpPr>
          <p:cNvPr id="41" name="テキスト ボックス 40"/>
          <p:cNvSpPr txBox="1"/>
          <p:nvPr/>
        </p:nvSpPr>
        <p:spPr>
          <a:xfrm>
            <a:off x="5874901" y="6508798"/>
            <a:ext cx="2503290" cy="415498"/>
          </a:xfrm>
          <a:prstGeom prst="rect">
            <a:avLst/>
          </a:prstGeom>
          <a:noFill/>
        </p:spPr>
        <p:txBody>
          <a:bodyPr wrap="square" rtlCol="0">
            <a:spAutoFit/>
          </a:bodyPr>
          <a:lstStyle/>
          <a:p>
            <a:r>
              <a:rPr lang="en-US" altLang="ja-JP" sz="1050" dirty="0" smtClean="0"/>
              <a:t>Japan Establishment for </a:t>
            </a:r>
            <a:r>
              <a:rPr lang="en-US" altLang="ja-JP" sz="1050" dirty="0" err="1" smtClean="0"/>
              <a:t>POwer</a:t>
            </a:r>
            <a:r>
              <a:rPr lang="en-US" altLang="ja-JP" sz="1050" dirty="0" smtClean="0"/>
              <a:t> laser Community Harvest </a:t>
            </a:r>
            <a:endParaRPr kumimoji="1" lang="ja-JP" altLang="en-US" sz="1050" dirty="0"/>
          </a:p>
        </p:txBody>
      </p:sp>
      <p:sp>
        <p:nvSpPr>
          <p:cNvPr id="2" name="角丸四角形 1"/>
          <p:cNvSpPr/>
          <p:nvPr/>
        </p:nvSpPr>
        <p:spPr bwMode="auto">
          <a:xfrm>
            <a:off x="62435" y="692696"/>
            <a:ext cx="4442888" cy="4176464"/>
          </a:xfrm>
          <a:prstGeom prst="roundRect">
            <a:avLst>
              <a:gd name="adj" fmla="val 5057"/>
            </a:avLst>
          </a:prstGeom>
          <a:noFill/>
          <a:ln w="25400" cap="flat" cmpd="sng" algn="ctr">
            <a:solidFill>
              <a:schemeClr val="tx2">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9" tIns="45719" rIns="91439" bIns="45719" numCol="1" rtlCol="0" anchor="t" anchorCtr="0" compatLnSpc="1">
            <a:prstTxWarp prst="textNoShape">
              <a:avLst/>
            </a:prstTxWarp>
          </a:bodyPr>
          <a:lstStyle/>
          <a:p>
            <a:pPr algn="ctr" defTabSz="914391" fontAlgn="base">
              <a:spcBef>
                <a:spcPct val="0"/>
              </a:spcBef>
              <a:spcAft>
                <a:spcPct val="0"/>
              </a:spcAft>
            </a:pPr>
            <a:endParaRPr kumimoji="0" lang="ja-JP" altLang="en-US" sz="4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pic>
        <p:nvPicPr>
          <p:cNvPr id="37899"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523455"/>
            <a:ext cx="1720478" cy="11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8" name="スライド番号プレースホルダー 3"/>
          <p:cNvSpPr>
            <a:spLocks noGrp="1"/>
          </p:cNvSpPr>
          <p:nvPr>
            <p:ph type="sldNum" sz="quarter" idx="10"/>
          </p:nvPr>
        </p:nvSpPr>
        <p:spPr/>
        <p:txBody>
          <a:bodyPr/>
          <a:lstStyle/>
          <a:p>
            <a:fld id="{104FA957-9CB5-4545-AB3F-060D3E871743}" type="slidenum">
              <a:rPr lang="en-US" altLang="ja-JP">
                <a:solidFill>
                  <a:srgbClr val="000000"/>
                </a:solidFill>
                <a:latin typeface="Arial" panose="020B0604020202020204" pitchFamily="34" charset="0"/>
                <a:cs typeface="Arial" panose="020B0604020202020204" pitchFamily="34" charset="0"/>
              </a:rPr>
              <a:pPr/>
              <a:t>16</a:t>
            </a:fld>
            <a:endParaRPr lang="en-US" altLang="ja-JP">
              <a:solidFill>
                <a:srgbClr val="000000"/>
              </a:solidFill>
              <a:latin typeface="Arial" panose="020B0604020202020204" pitchFamily="34" charset="0"/>
              <a:cs typeface="Arial" panose="020B0604020202020204" pitchFamily="34" charset="0"/>
            </a:endParaRPr>
          </a:p>
        </p:txBody>
      </p:sp>
      <p:pic>
        <p:nvPicPr>
          <p:cNvPr id="3789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00" y="1196753"/>
            <a:ext cx="1534631" cy="12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7895" name="Rectangle 7"/>
          <p:cNvSpPr>
            <a:spLocks/>
          </p:cNvSpPr>
          <p:nvPr/>
        </p:nvSpPr>
        <p:spPr bwMode="auto">
          <a:xfrm>
            <a:off x="2023372" y="2591797"/>
            <a:ext cx="1604477"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92" fontAlgn="base">
              <a:spcBef>
                <a:spcPct val="0"/>
              </a:spcBef>
              <a:spcAft>
                <a:spcPct val="0"/>
              </a:spcAft>
              <a:tabLst>
                <a:tab pos="754282" algn="l"/>
                <a:tab pos="822848" algn="l"/>
              </a:tabLst>
            </a:pPr>
            <a:r>
              <a:rPr kumimoji="0" lang="en-US" altLang="ja-JP" sz="1600" b="1" dirty="0">
                <a:solidFill>
                  <a:srgbClr val="FF0000"/>
                </a:solidFill>
                <a:latin typeface="Arial" panose="020B0604020202020204" pitchFamily="34" charset="0"/>
                <a:ea typeface="ＭＳ Ｐゴシック" charset="0"/>
                <a:cs typeface="Arial" panose="020B0604020202020204" pitchFamily="34" charset="0"/>
                <a:sym typeface="Arial Bold" charset="0"/>
              </a:rPr>
              <a:t>Laser Diodes</a:t>
            </a:r>
          </a:p>
          <a:p>
            <a:pPr defTabSz="914292" fontAlgn="base">
              <a:spcBef>
                <a:spcPct val="0"/>
              </a:spcBef>
              <a:spcAft>
                <a:spcPct val="0"/>
              </a:spcAft>
              <a:tabLst>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rPr>
              <a:t>Emission lines≈</a:t>
            </a:r>
          </a:p>
          <a:p>
            <a:pPr defTabSz="914292" fontAlgn="base">
              <a:spcBef>
                <a:spcPct val="0"/>
              </a:spcBef>
              <a:spcAft>
                <a:spcPct val="0"/>
              </a:spcAft>
              <a:tabLst>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rPr>
              <a:t>absorption lines</a:t>
            </a:r>
          </a:p>
          <a:p>
            <a:pPr defTabSz="914292" fontAlgn="base">
              <a:spcBef>
                <a:spcPct val="0"/>
              </a:spcBef>
              <a:spcAft>
                <a:spcPct val="0"/>
              </a:spcAft>
              <a:tabLst>
                <a:tab pos="754282" algn="l"/>
                <a:tab pos="822848" algn="l"/>
              </a:tabLst>
            </a:pPr>
            <a:endParaRPr kumimoji="0" lang="en-US" altLang="ja-JP" sz="1600" b="1" dirty="0">
              <a:solidFill>
                <a:srgbClr val="FF0000"/>
              </a:solidFill>
              <a:latin typeface="Arial" panose="020B0604020202020204" pitchFamily="34" charset="0"/>
              <a:ea typeface="ＭＳ Ｐゴシック" charset="0"/>
              <a:cs typeface="Arial" panose="020B0604020202020204" pitchFamily="34" charset="0"/>
              <a:sym typeface="Arial Bold" charset="0"/>
            </a:endParaRPr>
          </a:p>
        </p:txBody>
      </p:sp>
      <p:sp>
        <p:nvSpPr>
          <p:cNvPr id="37896" name="Rectangle 8"/>
          <p:cNvSpPr>
            <a:spLocks/>
          </p:cNvSpPr>
          <p:nvPr/>
        </p:nvSpPr>
        <p:spPr bwMode="auto">
          <a:xfrm>
            <a:off x="1964520" y="1340768"/>
            <a:ext cx="1815392" cy="105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 pos="754282" algn="l"/>
                <a:tab pos="822848" algn="l"/>
              </a:tabLst>
            </a:pPr>
            <a:r>
              <a:rPr kumimoji="0" lang="en-US" altLang="ja-JP" sz="1600" b="1" dirty="0">
                <a:solidFill>
                  <a:srgbClr val="7030A0"/>
                </a:solidFill>
                <a:latin typeface="Arial" panose="020B0604020202020204" pitchFamily="34" charset="0"/>
                <a:ea typeface="ＭＳ Ｐゴシック" charset="0"/>
                <a:cs typeface="Arial" panose="020B0604020202020204" pitchFamily="34" charset="0"/>
                <a:sym typeface="Arial Bold" charset="0"/>
              </a:rPr>
              <a:t>Flash Lamps</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rPr>
              <a:t>Broad spectra</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rPr>
              <a:t>→</a:t>
            </a:r>
            <a:r>
              <a:rPr kumimoji="0" lang="en-US" altLang="ja-JP" sz="1600" b="1" dirty="0" err="1">
                <a:solidFill>
                  <a:srgbClr val="000000"/>
                </a:solidFill>
                <a:latin typeface="Arial" panose="020B0604020202020204" pitchFamily="34" charset="0"/>
                <a:ea typeface="ＭＳ Ｐゴシック" charset="0"/>
                <a:cs typeface="Arial" panose="020B0604020202020204" pitchFamily="34" charset="0"/>
                <a:sym typeface="Lucida Grande" charset="0"/>
              </a:rPr>
              <a:t>Inefficienty</a:t>
            </a:r>
            <a:endPar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endParaRPr>
          </a:p>
        </p:txBody>
      </p:sp>
      <p:sp>
        <p:nvSpPr>
          <p:cNvPr id="37897" name="Rectangle 9"/>
          <p:cNvSpPr>
            <a:spLocks/>
          </p:cNvSpPr>
          <p:nvPr/>
        </p:nvSpPr>
        <p:spPr bwMode="auto">
          <a:xfrm>
            <a:off x="2167389" y="3031908"/>
            <a:ext cx="2330920" cy="75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endPar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Lucida Grande" charset="0"/>
            </a:endParaRPr>
          </a:p>
        </p:txBody>
      </p:sp>
      <p:sp>
        <p:nvSpPr>
          <p:cNvPr id="37898" name="AutoShape 10"/>
          <p:cNvSpPr>
            <a:spLocks/>
          </p:cNvSpPr>
          <p:nvPr/>
        </p:nvSpPr>
        <p:spPr bwMode="auto">
          <a:xfrm rot="4358928">
            <a:off x="381299" y="2234416"/>
            <a:ext cx="585470" cy="411480"/>
          </a:xfrm>
          <a:prstGeom prst="rightArrow">
            <a:avLst>
              <a:gd name="adj1" fmla="val 32000"/>
              <a:gd name="adj2" fmla="val 68062"/>
            </a:avLst>
          </a:prstGeom>
          <a:solidFill>
            <a:srgbClr val="FF0000"/>
          </a:solidFill>
          <a:ln>
            <a:noFill/>
          </a:ln>
          <a:extLst/>
        </p:spPr>
        <p:txBody>
          <a:bodyPr lIns="0" tIns="0" rIns="0" bIns="0"/>
          <a:lstStyle/>
          <a:p>
            <a:pPr algn="ctr" defTabSz="914292" fontAlgn="base">
              <a:spcBef>
                <a:spcPct val="0"/>
              </a:spcBef>
              <a:spcAft>
                <a:spcPct val="0"/>
              </a:spcAft>
            </a:pPr>
            <a:endParaRPr kumimoji="0" lang="ja-JP" altLang="en-US" sz="41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37902" name="Rectangle 14"/>
          <p:cNvSpPr>
            <a:spLocks/>
          </p:cNvSpPr>
          <p:nvPr/>
        </p:nvSpPr>
        <p:spPr bwMode="auto">
          <a:xfrm>
            <a:off x="470661" y="781903"/>
            <a:ext cx="4131990"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2000" b="1" dirty="0">
                <a:solidFill>
                  <a:srgbClr val="00B0F0"/>
                </a:solidFill>
                <a:latin typeface="Arial" panose="020B0604020202020204" pitchFamily="34" charset="0"/>
                <a:ea typeface="ＭＳ Ｐゴシック" charset="0"/>
                <a:cs typeface="Arial" panose="020B0604020202020204" pitchFamily="34" charset="0"/>
                <a:sym typeface="Lucida Grande" charset="0"/>
              </a:rPr>
              <a:t>From Flush Lamps to Diodes</a:t>
            </a:r>
          </a:p>
        </p:txBody>
      </p:sp>
      <p:pic>
        <p:nvPicPr>
          <p:cNvPr id="3790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784" y="3356992"/>
            <a:ext cx="152019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7904" name="Rectangle 16"/>
          <p:cNvSpPr>
            <a:spLocks/>
          </p:cNvSpPr>
          <p:nvPr/>
        </p:nvSpPr>
        <p:spPr bwMode="auto">
          <a:xfrm>
            <a:off x="2324252" y="4221089"/>
            <a:ext cx="210373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2000" b="1" dirty="0" smtClean="0">
                <a:solidFill>
                  <a:srgbClr val="000090"/>
                </a:solidFill>
                <a:latin typeface="Arial" panose="020B0604020202020204" pitchFamily="34" charset="0"/>
                <a:ea typeface="ＭＳ Ｐゴシック" charset="0"/>
                <a:cs typeface="Arial" panose="020B0604020202020204" pitchFamily="34" charset="0"/>
                <a:sym typeface="Lucida Grande" charset="0"/>
              </a:rPr>
              <a:t>X100 efficiency</a:t>
            </a:r>
          </a:p>
        </p:txBody>
      </p:sp>
      <p:pic>
        <p:nvPicPr>
          <p:cNvPr id="19" name="Picture 2"/>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0" name="Picture 1"/>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1" name="角丸四角形 20"/>
          <p:cNvSpPr/>
          <p:nvPr/>
        </p:nvSpPr>
        <p:spPr bwMode="auto">
          <a:xfrm>
            <a:off x="4644008" y="692696"/>
            <a:ext cx="4442888" cy="4176464"/>
          </a:xfrm>
          <a:prstGeom prst="roundRect">
            <a:avLst>
              <a:gd name="adj" fmla="val 5057"/>
            </a:avLst>
          </a:prstGeom>
          <a:noFill/>
          <a:ln w="25400" cap="flat" cmpd="sng" algn="ctr">
            <a:solidFill>
              <a:schemeClr val="tx2">
                <a:lumMod val="50000"/>
                <a:lumOff val="5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9" tIns="45719" rIns="91439" bIns="45719" numCol="1" rtlCol="0" anchor="t" anchorCtr="0" compatLnSpc="1">
            <a:prstTxWarp prst="textNoShape">
              <a:avLst/>
            </a:prstTxWarp>
          </a:bodyPr>
          <a:lstStyle/>
          <a:p>
            <a:pPr algn="ctr" defTabSz="914391" fontAlgn="base">
              <a:spcBef>
                <a:spcPct val="0"/>
              </a:spcBef>
              <a:spcAft>
                <a:spcPct val="0"/>
              </a:spcAft>
            </a:pPr>
            <a:endParaRPr kumimoji="0" lang="ja-JP" altLang="en-US" sz="4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grpSp>
        <p:nvGrpSpPr>
          <p:cNvPr id="22" name="Group 12"/>
          <p:cNvGrpSpPr>
            <a:grpSpLocks/>
          </p:cNvGrpSpPr>
          <p:nvPr/>
        </p:nvGrpSpPr>
        <p:grpSpPr bwMode="auto">
          <a:xfrm>
            <a:off x="4932040" y="2686316"/>
            <a:ext cx="1704552" cy="1318748"/>
            <a:chOff x="0" y="0"/>
            <a:chExt cx="1944" cy="1504"/>
          </a:xfrm>
        </p:grpSpPr>
        <p:pic>
          <p:nvPicPr>
            <p:cNvPr id="23" name="Picture 5"/>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944"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 name="Rectangle 6"/>
            <p:cNvSpPr>
              <a:spLocks/>
            </p:cNvSpPr>
            <p:nvPr/>
          </p:nvSpPr>
          <p:spPr bwMode="auto">
            <a:xfrm>
              <a:off x="1430" y="734"/>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1000">
                  <a:solidFill>
                    <a:srgbClr val="FFFFFF"/>
                  </a:solidFill>
                  <a:latin typeface="Arial" panose="020B0604020202020204" pitchFamily="34" charset="0"/>
                  <a:ea typeface="ＭＳ Ｐゴシック" charset="0"/>
                  <a:cs typeface="Arial" panose="020B0604020202020204" pitchFamily="34" charset="0"/>
                  <a:sym typeface="Arial" charset="0"/>
                </a:rPr>
                <a:t>18mm</a:t>
              </a:r>
            </a:p>
          </p:txBody>
        </p:sp>
        <p:sp>
          <p:nvSpPr>
            <p:cNvPr id="25" name="Rectangle 7"/>
            <p:cNvSpPr>
              <a:spLocks/>
            </p:cNvSpPr>
            <p:nvPr/>
          </p:nvSpPr>
          <p:spPr bwMode="auto">
            <a:xfrm>
              <a:off x="1133" y="245"/>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1000">
                  <a:solidFill>
                    <a:srgbClr val="FFFFFF"/>
                  </a:solidFill>
                  <a:latin typeface="Arial" panose="020B0604020202020204" pitchFamily="34" charset="0"/>
                  <a:ea typeface="ＭＳ Ｐゴシック" charset="0"/>
                  <a:cs typeface="Arial" panose="020B0604020202020204" pitchFamily="34" charset="0"/>
                  <a:sym typeface="Arial" charset="0"/>
                </a:rPr>
                <a:t>60mm</a:t>
              </a:r>
            </a:p>
          </p:txBody>
        </p:sp>
        <p:sp>
          <p:nvSpPr>
            <p:cNvPr id="26" name="Line 8"/>
            <p:cNvSpPr>
              <a:spLocks noChangeShapeType="1"/>
            </p:cNvSpPr>
            <p:nvPr/>
          </p:nvSpPr>
          <p:spPr bwMode="auto">
            <a:xfrm>
              <a:off x="813" y="140"/>
              <a:ext cx="722" cy="524"/>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292" fontAlgn="base">
                <a:spcBef>
                  <a:spcPct val="0"/>
                </a:spcBef>
                <a:spcAft>
                  <a:spcPct val="0"/>
                </a:spcAft>
              </a:pPr>
              <a:endParaRPr kumimoji="0" lang="ja-JP" altLang="en-US" sz="3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27" name="Line 9"/>
            <p:cNvSpPr>
              <a:spLocks noChangeShapeType="1"/>
            </p:cNvSpPr>
            <p:nvPr/>
          </p:nvSpPr>
          <p:spPr bwMode="auto">
            <a:xfrm rot="10800000" flipH="1">
              <a:off x="1088" y="883"/>
              <a:ext cx="627" cy="414"/>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292" fontAlgn="base">
                <a:spcBef>
                  <a:spcPct val="0"/>
                </a:spcBef>
                <a:spcAft>
                  <a:spcPct val="0"/>
                </a:spcAft>
              </a:pPr>
              <a:endParaRPr kumimoji="0" lang="ja-JP" altLang="en-US" sz="3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28" name="Rectangle 10"/>
            <p:cNvSpPr>
              <a:spLocks/>
            </p:cNvSpPr>
            <p:nvPr/>
          </p:nvSpPr>
          <p:spPr bwMode="auto">
            <a:xfrm>
              <a:off x="1337" y="1081"/>
              <a:ext cx="4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1000">
                  <a:solidFill>
                    <a:srgbClr val="FFFFFF"/>
                  </a:solidFill>
                  <a:latin typeface="Arial" panose="020B0604020202020204" pitchFamily="34" charset="0"/>
                  <a:ea typeface="ＭＳ Ｐゴシック" charset="0"/>
                  <a:cs typeface="Arial" panose="020B0604020202020204" pitchFamily="34" charset="0"/>
                  <a:sym typeface="Arial" charset="0"/>
                </a:rPr>
                <a:t>60mm</a:t>
              </a:r>
            </a:p>
          </p:txBody>
        </p:sp>
        <p:sp>
          <p:nvSpPr>
            <p:cNvPr id="29" name="Line 11"/>
            <p:cNvSpPr>
              <a:spLocks noChangeShapeType="1"/>
            </p:cNvSpPr>
            <p:nvPr/>
          </p:nvSpPr>
          <p:spPr bwMode="auto">
            <a:xfrm flipH="1">
              <a:off x="1421" y="724"/>
              <a:ext cx="1" cy="258"/>
            </a:xfrm>
            <a:prstGeom prst="line">
              <a:avLst/>
            </a:prstGeom>
            <a:noFill/>
            <a:ln w="12700" cap="flat">
              <a:solidFill>
                <a:srgbClr val="FFFFFF"/>
              </a:solidFill>
              <a:prstDash val="solid"/>
              <a:round/>
              <a:headEnd type="arrow"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292" fontAlgn="base">
                <a:spcBef>
                  <a:spcPct val="0"/>
                </a:spcBef>
                <a:spcAft>
                  <a:spcPct val="0"/>
                </a:spcAft>
              </a:pPr>
              <a:endParaRPr kumimoji="0" lang="ja-JP" altLang="en-US" sz="3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grpSp>
      <p:pic>
        <p:nvPicPr>
          <p:cNvPr id="30" name="Picture 13"/>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1562" y="1104699"/>
            <a:ext cx="1690639" cy="131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miter lim="800000"/>
                <a:headEnd/>
                <a:tailEnd/>
              </a14:hiddenLine>
            </a:ext>
          </a:extLst>
        </p:spPr>
      </p:pic>
      <p:sp>
        <p:nvSpPr>
          <p:cNvPr id="32" name="Rectangle 16"/>
          <p:cNvSpPr>
            <a:spLocks/>
          </p:cNvSpPr>
          <p:nvPr/>
        </p:nvSpPr>
        <p:spPr bwMode="auto">
          <a:xfrm>
            <a:off x="6804249" y="2708920"/>
            <a:ext cx="1854012"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1600" b="1" dirty="0" err="1">
                <a:solidFill>
                  <a:srgbClr val="FF0000"/>
                </a:solidFill>
                <a:latin typeface="Arial" panose="020B0604020202020204" pitchFamily="34" charset="0"/>
                <a:ea typeface="ＭＳ Ｐゴシック" charset="0"/>
                <a:cs typeface="Arial" panose="020B0604020202020204" pitchFamily="34" charset="0"/>
                <a:sym typeface="Arial Bold" charset="0"/>
              </a:rPr>
              <a:t>Yb</a:t>
            </a:r>
            <a:r>
              <a:rPr kumimoji="0" lang="en-US" altLang="ja-JP" sz="1600" b="1" dirty="0">
                <a:solidFill>
                  <a:srgbClr val="FF0000"/>
                </a:solidFill>
                <a:latin typeface="Arial" panose="020B0604020202020204" pitchFamily="34" charset="0"/>
                <a:ea typeface="ＭＳ Ｐゴシック" charset="0"/>
                <a:cs typeface="Arial" panose="020B0604020202020204" pitchFamily="34" charset="0"/>
                <a:sym typeface="Arial Bold" charset="0"/>
              </a:rPr>
              <a:t>: YAG Cooled Ceramic Crystal</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•Large optics</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•High thermal</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  conductivity</a:t>
            </a:r>
          </a:p>
        </p:txBody>
      </p:sp>
      <p:sp>
        <p:nvSpPr>
          <p:cNvPr id="3" name="正方形/長方形 2"/>
          <p:cNvSpPr/>
          <p:nvPr/>
        </p:nvSpPr>
        <p:spPr>
          <a:xfrm>
            <a:off x="5076056" y="724635"/>
            <a:ext cx="3403496" cy="400110"/>
          </a:xfrm>
          <a:prstGeom prst="rect">
            <a:avLst/>
          </a:prstGeom>
        </p:spPr>
        <p:txBody>
          <a:bodyPr wrap="none" lIns="91439" tIns="45719" rIns="91439" bIns="45719">
            <a:spAutoFit/>
          </a:bodyPr>
          <a:lstStyle/>
          <a:p>
            <a:pPr defTabSz="914292" fontAlgn="base">
              <a:spcBef>
                <a:spcPct val="0"/>
              </a:spcBef>
              <a:spcAft>
                <a:spcPct val="0"/>
              </a:spcAft>
              <a:tabLst>
                <a:tab pos="754282" algn="l"/>
                <a:tab pos="822848" algn="l"/>
              </a:tabLst>
            </a:pPr>
            <a:r>
              <a:rPr kumimoji="0" lang="en-US" altLang="ja-JP" sz="2000" b="1" dirty="0">
                <a:solidFill>
                  <a:srgbClr val="00B0F0"/>
                </a:solidFill>
                <a:latin typeface="Arial" panose="020B0604020202020204" pitchFamily="34" charset="0"/>
                <a:ea typeface="ＭＳ Ｐゴシック" charset="0"/>
                <a:cs typeface="Arial" panose="020B0604020202020204" pitchFamily="34" charset="0"/>
                <a:sym typeface="Lucida Grande" charset="0"/>
              </a:rPr>
              <a:t>From Glasses to Ceramics</a:t>
            </a:r>
          </a:p>
        </p:txBody>
      </p:sp>
      <p:sp>
        <p:nvSpPr>
          <p:cNvPr id="33" name="Rectangle 18"/>
          <p:cNvSpPr>
            <a:spLocks/>
          </p:cNvSpPr>
          <p:nvPr/>
        </p:nvSpPr>
        <p:spPr bwMode="auto">
          <a:xfrm>
            <a:off x="6682607" y="1201688"/>
            <a:ext cx="1409104"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defTabSz="914292" fontAlgn="base">
              <a:spcBef>
                <a:spcPct val="0"/>
              </a:spcBef>
              <a:spcAft>
                <a:spcPct val="0"/>
              </a:spcAft>
              <a:tabLst>
                <a:tab pos="754282" algn="l"/>
                <a:tab pos="822848" algn="l"/>
                <a:tab pos="754282" algn="l"/>
                <a:tab pos="822848" algn="l"/>
              </a:tabLst>
            </a:pPr>
            <a:r>
              <a:rPr kumimoji="0" lang="en-US" altLang="ja-JP" sz="1600" b="1" dirty="0">
                <a:solidFill>
                  <a:srgbClr val="7030A0"/>
                </a:solidFill>
                <a:latin typeface="Arial" panose="020B0604020202020204" pitchFamily="34" charset="0"/>
                <a:ea typeface="ＭＳ Ｐゴシック" charset="0"/>
                <a:cs typeface="Arial" panose="020B0604020202020204" pitchFamily="34" charset="0"/>
                <a:sym typeface="Arial Bold" charset="0"/>
              </a:rPr>
              <a:t>Laser Glasses</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•Large optics</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•Low thermal </a:t>
            </a:r>
          </a:p>
          <a:p>
            <a:pPr defTabSz="914292" fontAlgn="base">
              <a:spcBef>
                <a:spcPct val="0"/>
              </a:spcBef>
              <a:spcAft>
                <a:spcPct val="0"/>
              </a:spcAft>
              <a:tabLst>
                <a:tab pos="754282" algn="l"/>
                <a:tab pos="822848" algn="l"/>
                <a:tab pos="754282" algn="l"/>
                <a:tab pos="822848" algn="l"/>
              </a:tabLst>
            </a:pPr>
            <a:r>
              <a:rPr kumimoji="0" lang="en-US" altLang="ja-JP" sz="1600" b="1" dirty="0">
                <a:solidFill>
                  <a:srgbClr val="000000"/>
                </a:solidFill>
                <a:latin typeface="Arial" panose="020B0604020202020204" pitchFamily="34" charset="0"/>
                <a:ea typeface="ＭＳ Ｐゴシック" charset="0"/>
                <a:cs typeface="Arial" panose="020B0604020202020204" pitchFamily="34" charset="0"/>
                <a:sym typeface="Arial Bold" charset="0"/>
              </a:rPr>
              <a:t>  conductivity</a:t>
            </a:r>
          </a:p>
        </p:txBody>
      </p:sp>
      <p:sp>
        <p:nvSpPr>
          <p:cNvPr id="34" name="Rectangle 19"/>
          <p:cNvSpPr>
            <a:spLocks/>
          </p:cNvSpPr>
          <p:nvPr/>
        </p:nvSpPr>
        <p:spPr bwMode="auto">
          <a:xfrm>
            <a:off x="6734551" y="3160702"/>
            <a:ext cx="2231872" cy="113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 pos="754282" algn="l"/>
                <a:tab pos="822848" algn="l"/>
              </a:tabLst>
            </a:pPr>
            <a:endParaRPr kumimoji="0" lang="en-US" altLang="ja-JP" sz="1600" dirty="0">
              <a:solidFill>
                <a:srgbClr val="000000"/>
              </a:solidFill>
              <a:latin typeface="Arial" panose="020B0604020202020204" pitchFamily="34" charset="0"/>
              <a:ea typeface="ＭＳ Ｐゴシック" charset="0"/>
              <a:cs typeface="Arial" panose="020B0604020202020204" pitchFamily="34" charset="0"/>
              <a:sym typeface="Arial Bold" charset="0"/>
            </a:endParaRPr>
          </a:p>
        </p:txBody>
      </p:sp>
      <p:sp>
        <p:nvSpPr>
          <p:cNvPr id="35" name="AutoShape 10"/>
          <p:cNvSpPr>
            <a:spLocks/>
          </p:cNvSpPr>
          <p:nvPr/>
        </p:nvSpPr>
        <p:spPr bwMode="auto">
          <a:xfrm rot="4358928">
            <a:off x="4979397" y="2374247"/>
            <a:ext cx="585470" cy="411480"/>
          </a:xfrm>
          <a:prstGeom prst="rightArrow">
            <a:avLst>
              <a:gd name="adj1" fmla="val 32000"/>
              <a:gd name="adj2" fmla="val 68062"/>
            </a:avLst>
          </a:prstGeom>
          <a:solidFill>
            <a:srgbClr val="FF0000"/>
          </a:solidFill>
          <a:ln>
            <a:noFill/>
          </a:ln>
          <a:extLst/>
        </p:spPr>
        <p:txBody>
          <a:bodyPr lIns="0" tIns="0" rIns="0" bIns="0"/>
          <a:lstStyle/>
          <a:p>
            <a:pPr algn="ctr" defTabSz="914292" fontAlgn="base">
              <a:spcBef>
                <a:spcPct val="0"/>
              </a:spcBef>
              <a:spcAft>
                <a:spcPct val="0"/>
              </a:spcAft>
            </a:pPr>
            <a:endParaRPr kumimoji="0" lang="ja-JP" altLang="en-US" sz="41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36" name="Rectangle 17"/>
          <p:cNvSpPr>
            <a:spLocks/>
          </p:cNvSpPr>
          <p:nvPr/>
        </p:nvSpPr>
        <p:spPr bwMode="auto">
          <a:xfrm>
            <a:off x="5102848" y="4274990"/>
            <a:ext cx="3789632" cy="37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2000" b="1" dirty="0">
                <a:solidFill>
                  <a:srgbClr val="000090"/>
                </a:solidFill>
                <a:latin typeface="Arial" panose="020B0604020202020204" pitchFamily="34" charset="0"/>
                <a:ea typeface="ＭＳ Ｐゴシック" charset="0"/>
                <a:cs typeface="Arial" panose="020B0604020202020204" pitchFamily="34" charset="0"/>
                <a:sym typeface="Lucida Grande" charset="0"/>
              </a:rPr>
              <a:t>X100 thermal conductivity</a:t>
            </a:r>
          </a:p>
        </p:txBody>
      </p:sp>
      <p:sp>
        <p:nvSpPr>
          <p:cNvPr id="37" name="Rectangle 4"/>
          <p:cNvSpPr>
            <a:spLocks/>
          </p:cNvSpPr>
          <p:nvPr/>
        </p:nvSpPr>
        <p:spPr bwMode="auto">
          <a:xfrm>
            <a:off x="1032949" y="68660"/>
            <a:ext cx="8197716" cy="40005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914292" fontAlgn="base">
              <a:spcBef>
                <a:spcPct val="0"/>
              </a:spcBef>
              <a:spcAft>
                <a:spcPct val="0"/>
              </a:spcAft>
              <a:tabLst>
                <a:tab pos="754282" algn="l"/>
                <a:tab pos="822848" algn="l"/>
              </a:tabLst>
            </a:pPr>
            <a:r>
              <a:rPr kumimoji="0"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 Three Innovations </a:t>
            </a:r>
            <a:r>
              <a:rPr kumimoji="0" lang="en-US" altLang="ja-JP" sz="28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for </a:t>
            </a:r>
            <a:r>
              <a:rPr kumimoji="0"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Repetition Laser </a:t>
            </a:r>
          </a:p>
        </p:txBody>
      </p:sp>
      <p:pic>
        <p:nvPicPr>
          <p:cNvPr id="8194" name="Picture 2" descr="http://www.ile.osaka-u.ac.jp/jp/groups/fusion/images/rdl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3" y="3645025"/>
            <a:ext cx="1728192" cy="11599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040" y="3589020"/>
            <a:ext cx="863507" cy="41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 name="テキスト ボックス 53"/>
          <p:cNvSpPr txBox="1"/>
          <p:nvPr/>
        </p:nvSpPr>
        <p:spPr>
          <a:xfrm>
            <a:off x="121789" y="5034081"/>
            <a:ext cx="5523111" cy="1740475"/>
          </a:xfrm>
          <a:prstGeom prst="rect">
            <a:avLst/>
          </a:prstGeom>
          <a:solidFill>
            <a:srgbClr val="83E6E4"/>
          </a:solidFill>
          <a:ln w="28575" cap="flat" cmpd="sng" algn="ctr">
            <a:noFill/>
            <a:prstDash val="solid"/>
            <a:round/>
            <a:headEnd type="none" w="med" len="med"/>
            <a:tailEnd type="none" w="med" len="med"/>
          </a:ln>
          <a:effectLst>
            <a:softEdge rad="63500"/>
          </a:effectLst>
        </p:spPr>
        <p:txBody>
          <a:bodyPr wrap="square" lIns="91439" tIns="45719" rIns="91439" bIns="45719" rtlCol="0">
            <a:spAutoFit/>
          </a:bodyPr>
          <a:lstStyle/>
          <a:p>
            <a:pPr defTabSz="914283"/>
            <a:endParaRPr lang="en-US" altLang="ja-JP" sz="1000" b="1" dirty="0">
              <a:solidFill>
                <a:srgbClr val="000000"/>
              </a:solidFill>
              <a:latin typeface="Arial" panose="020B0604020202020204" pitchFamily="34" charset="0"/>
              <a:ea typeface="ＭＳ Ｐゴシック"/>
              <a:cs typeface="Arial" panose="020B0604020202020204" pitchFamily="34" charset="0"/>
            </a:endParaRPr>
          </a:p>
          <a:p>
            <a:pPr defTabSz="914283"/>
            <a:r>
              <a:rPr lang="en-US" altLang="ja-JP" sz="1600" b="1" dirty="0">
                <a:solidFill>
                  <a:srgbClr val="000000"/>
                </a:solidFill>
                <a:latin typeface="Arial" panose="020B0604020202020204" pitchFamily="34" charset="0"/>
                <a:ea typeface="ＭＳ Ｐゴシック"/>
                <a:cs typeface="Arial" panose="020B0604020202020204" pitchFamily="34" charset="0"/>
              </a:rPr>
              <a:t>GEMBU Laser 1J, 100Hz</a:t>
            </a:r>
          </a:p>
          <a:p>
            <a:pPr defTabSz="914283"/>
            <a:endParaRPr lang="en-US" altLang="ja-JP" sz="1600" b="1" dirty="0">
              <a:solidFill>
                <a:srgbClr val="008000"/>
              </a:solidFill>
              <a:latin typeface="Arial" panose="020B0604020202020204" pitchFamily="34" charset="0"/>
              <a:ea typeface="ＭＳ Ｐゴシック"/>
              <a:cs typeface="Arial" panose="020B0604020202020204" pitchFamily="34" charset="0"/>
            </a:endParaRPr>
          </a:p>
          <a:p>
            <a:pPr defTabSz="914283"/>
            <a:r>
              <a:rPr lang="en-US" altLang="ja-JP" sz="1600" b="1" dirty="0">
                <a:solidFill>
                  <a:srgbClr val="FFFFFF"/>
                </a:solidFill>
                <a:latin typeface="Arial" panose="020B0604020202020204" pitchFamily="34" charset="0"/>
                <a:ea typeface="ＭＳ Ｐゴシック"/>
                <a:cs typeface="Arial" panose="020B0604020202020204" pitchFamily="34" charset="0"/>
              </a:rPr>
              <a:t>Cooled Ceramic Crystal Laser</a:t>
            </a:r>
          </a:p>
          <a:p>
            <a:pPr defTabSz="914283"/>
            <a:r>
              <a:rPr lang="en-US" altLang="ja-JP" sz="1600" b="1" dirty="0">
                <a:solidFill>
                  <a:srgbClr val="FFFFFF"/>
                </a:solidFill>
                <a:latin typeface="Arial" panose="020B0604020202020204" pitchFamily="34" charset="0"/>
                <a:ea typeface="ＭＳ Ｐゴシック"/>
                <a:cs typeface="Arial" panose="020B0604020202020204" pitchFamily="34" charset="0"/>
              </a:rPr>
              <a:t>developed in ILE becomes</a:t>
            </a:r>
          </a:p>
          <a:p>
            <a:pPr defTabSz="914283"/>
            <a:r>
              <a:rPr lang="en-US" altLang="ja-JP" sz="1600" b="1" dirty="0">
                <a:solidFill>
                  <a:srgbClr val="FFFFFF"/>
                </a:solidFill>
                <a:latin typeface="Arial" panose="020B0604020202020204" pitchFamily="34" charset="0"/>
                <a:ea typeface="ＭＳ Ｐゴシック"/>
                <a:cs typeface="Arial" panose="020B0604020202020204" pitchFamily="34" charset="0"/>
              </a:rPr>
              <a:t> a Global Standard.</a:t>
            </a:r>
          </a:p>
          <a:p>
            <a:pPr defTabSz="914283"/>
            <a:endParaRPr lang="en-US" altLang="ja-JP" sz="1600" b="1" dirty="0">
              <a:solidFill>
                <a:srgbClr val="FF0000"/>
              </a:solidFill>
              <a:latin typeface="Arial" panose="020B0604020202020204" pitchFamily="34" charset="0"/>
              <a:ea typeface="ＭＳ Ｐゴシック"/>
              <a:cs typeface="Arial" panose="020B0604020202020204" pitchFamily="34" charset="0"/>
            </a:endParaRPr>
          </a:p>
        </p:txBody>
      </p:sp>
      <p:pic>
        <p:nvPicPr>
          <p:cNvPr id="55" name="図 54" descr="写真１.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45242" y="5249225"/>
            <a:ext cx="2252822" cy="1296144"/>
          </a:xfrm>
          <a:prstGeom prst="rect">
            <a:avLst/>
          </a:prstGeom>
          <a:effectLst>
            <a:softEdge rad="63500"/>
          </a:effectLst>
        </p:spPr>
      </p:pic>
      <p:sp>
        <p:nvSpPr>
          <p:cNvPr id="4" name="下矢印 3"/>
          <p:cNvSpPr/>
          <p:nvPr/>
        </p:nvSpPr>
        <p:spPr bwMode="auto">
          <a:xfrm>
            <a:off x="4153778" y="4849096"/>
            <a:ext cx="778262" cy="380105"/>
          </a:xfrm>
          <a:prstGeom prst="downArrow">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39" tIns="45719" rIns="91439" bIns="45719" numCol="1" rtlCol="0" anchor="t" anchorCtr="0" compatLnSpc="1">
            <a:prstTxWarp prst="textNoShape">
              <a:avLst/>
            </a:prstTxWarp>
          </a:bodyPr>
          <a:lstStyle/>
          <a:p>
            <a:pPr algn="ctr" defTabSz="914391" fontAlgn="base">
              <a:spcBef>
                <a:spcPct val="0"/>
              </a:spcBef>
              <a:spcAft>
                <a:spcPct val="0"/>
              </a:spcAft>
            </a:pPr>
            <a:endParaRPr kumimoji="0" lang="ja-JP" altLang="en-US" sz="4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
        <p:nvSpPr>
          <p:cNvPr id="46" name="下矢印 45"/>
          <p:cNvSpPr/>
          <p:nvPr/>
        </p:nvSpPr>
        <p:spPr bwMode="auto">
          <a:xfrm rot="16200000">
            <a:off x="5324423" y="5692631"/>
            <a:ext cx="778262" cy="380105"/>
          </a:xfrm>
          <a:prstGeom prst="downArrow">
            <a:avLst/>
          </a:prstGeom>
          <a:solidFill>
            <a:srgbClr val="FF0000"/>
          </a:solidFill>
          <a:ln w="25400" cap="flat" cmpd="sng" algn="ctr">
            <a:solidFill>
              <a:srgbClr val="FF0000"/>
            </a:solidFill>
            <a:prstDash val="solid"/>
            <a:round/>
            <a:headEnd type="none" w="med" len="med"/>
            <a:tailEnd type="none" w="med" len="med"/>
          </a:ln>
          <a:effectLst/>
          <a:extLst/>
        </p:spPr>
        <p:txBody>
          <a:bodyPr vert="horz" wrap="square" lIns="91439" tIns="45719" rIns="91439" bIns="45719" numCol="1" rtlCol="0" anchor="t" anchorCtr="0" compatLnSpc="1">
            <a:prstTxWarp prst="textNoShape">
              <a:avLst/>
            </a:prstTxWarp>
          </a:bodyPr>
          <a:lstStyle/>
          <a:p>
            <a:pPr algn="ctr" defTabSz="914391" fontAlgn="base">
              <a:spcBef>
                <a:spcPct val="0"/>
              </a:spcBef>
              <a:spcAft>
                <a:spcPct val="0"/>
              </a:spcAft>
            </a:pPr>
            <a:endParaRPr kumimoji="0" lang="ja-JP" altLang="en-US" sz="4600">
              <a:solidFill>
                <a:srgbClr val="000000"/>
              </a:solidFill>
              <a:latin typeface="Arial" panose="020B0604020202020204" pitchFamily="34" charset="0"/>
              <a:ea typeface="ヒラギノ角ゴ ProN W3" charset="0"/>
              <a:cs typeface="Arial" panose="020B0604020202020204" pitchFamily="34" charset="0"/>
              <a:sym typeface="Gill Sans" charset="0"/>
            </a:endParaRPr>
          </a:p>
        </p:txBody>
      </p:sp>
    </p:spTree>
    <p:extLst>
      <p:ext uri="{BB962C8B-B14F-4D97-AF65-F5344CB8AC3E}">
        <p14:creationId xmlns:p14="http://schemas.microsoft.com/office/powerpoint/2010/main" val="41033906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017645" y="1434254"/>
            <a:ext cx="2771405" cy="1922739"/>
          </a:xfrm>
          <a:prstGeom prst="rect">
            <a:avLst/>
          </a:prstGeom>
          <a:effectLst>
            <a:softEdge rad="63500"/>
          </a:effectLst>
        </p:spPr>
      </p:pic>
      <p:pic>
        <p:nvPicPr>
          <p:cNvPr id="2" name="Picture 7"/>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4067944" y="1340768"/>
            <a:ext cx="4896544" cy="2422134"/>
          </a:xfrm>
          <a:prstGeom prst="rect">
            <a:avLst/>
          </a:prstGeom>
        </p:spPr>
      </p:pic>
      <p:sp>
        <p:nvSpPr>
          <p:cNvPr id="5" name="Rectangle 8"/>
          <p:cNvSpPr>
            <a:spLocks noChangeArrowheads="1"/>
          </p:cNvSpPr>
          <p:nvPr/>
        </p:nvSpPr>
        <p:spPr bwMode="auto">
          <a:xfrm>
            <a:off x="-108520" y="812185"/>
            <a:ext cx="5400600" cy="456576"/>
          </a:xfrm>
          <a:prstGeom prst="rect">
            <a:avLst/>
          </a:prstGeom>
          <a:noFill/>
          <a:ln w="6350">
            <a:noFill/>
            <a:miter lim="800000"/>
            <a:headEnd/>
            <a:tailEnd/>
          </a:ln>
          <a:effectLst/>
          <a:extLst/>
        </p:spPr>
        <p:txBody>
          <a:bodyPr wrap="none" lIns="91439" tIns="45719" rIns="91439" bIns="45719" anchor="ctr" anchorCtr="1"/>
          <a:lstStyle/>
          <a:p>
            <a:pPr defTabSz="914391" fontAlgn="base">
              <a:spcBef>
                <a:spcPct val="0"/>
              </a:spcBef>
              <a:spcAft>
                <a:spcPct val="0"/>
              </a:spcAft>
              <a:defRPr/>
            </a:pPr>
            <a:r>
              <a:rPr lang="en-US" altLang="ja-JP" b="1" dirty="0" err="1" smtClean="0">
                <a:solidFill>
                  <a:srgbClr val="000000"/>
                </a:solidFill>
                <a:latin typeface="Arial"/>
                <a:ea typeface="ＭＳ ゴシック" charset="0"/>
                <a:cs typeface="Arial"/>
              </a:rPr>
              <a:t>Nd:Glass</a:t>
            </a:r>
            <a:r>
              <a:rPr lang="en-US" altLang="ja-JP" b="1" dirty="0">
                <a:solidFill>
                  <a:srgbClr val="000000"/>
                </a:solidFill>
                <a:latin typeface="Arial"/>
                <a:ea typeface="ＭＳ ゴシック" charset="0"/>
                <a:cs typeface="Arial"/>
              </a:rPr>
              <a:t> </a:t>
            </a:r>
            <a:r>
              <a:rPr lang="en-US" altLang="ja-JP" b="1" dirty="0" smtClean="0">
                <a:solidFill>
                  <a:srgbClr val="000000"/>
                </a:solidFill>
                <a:latin typeface="Arial"/>
                <a:ea typeface="ＭＳ ゴシック" charset="0"/>
                <a:cs typeface="Arial"/>
              </a:rPr>
              <a:t> or</a:t>
            </a:r>
          </a:p>
          <a:p>
            <a:pPr defTabSz="914391" fontAlgn="base">
              <a:spcBef>
                <a:spcPct val="0"/>
              </a:spcBef>
              <a:spcAft>
                <a:spcPct val="0"/>
              </a:spcAft>
              <a:defRPr/>
            </a:pPr>
            <a:r>
              <a:rPr lang="en-US" altLang="ja-JP" b="1" dirty="0" smtClean="0">
                <a:solidFill>
                  <a:srgbClr val="000000"/>
                </a:solidFill>
                <a:latin typeface="Arial"/>
                <a:ea typeface="ＭＳ ゴシック" charset="0"/>
                <a:cs typeface="Arial"/>
              </a:rPr>
              <a:t>Ceramic </a:t>
            </a:r>
            <a:r>
              <a:rPr lang="en-US" altLang="ja-JP" b="1" dirty="0" err="1" smtClean="0">
                <a:solidFill>
                  <a:srgbClr val="000000"/>
                </a:solidFill>
                <a:latin typeface="Arial"/>
                <a:ea typeface="ＭＳ ゴシック" charset="0"/>
                <a:cs typeface="Arial"/>
              </a:rPr>
              <a:t>Nd:Cr:YAG</a:t>
            </a:r>
            <a:r>
              <a:rPr lang="en-US" altLang="ja-JP" b="1" dirty="0" smtClean="0">
                <a:solidFill>
                  <a:srgbClr val="000000"/>
                </a:solidFill>
                <a:latin typeface="Arial"/>
                <a:ea typeface="ＭＳ ゴシック" charset="0"/>
                <a:cs typeface="Arial"/>
              </a:rPr>
              <a:t> (</a:t>
            </a:r>
            <a:r>
              <a:rPr lang="en-US" altLang="ja-JP" b="1" dirty="0" err="1" smtClean="0">
                <a:solidFill>
                  <a:srgbClr val="000000"/>
                </a:solidFill>
                <a:latin typeface="Arial"/>
                <a:ea typeface="ＭＳ ゴシック" charset="0"/>
                <a:cs typeface="Arial"/>
              </a:rPr>
              <a:t>Nd</a:t>
            </a:r>
            <a:r>
              <a:rPr lang="en-US" altLang="ja-JP" b="1" dirty="0">
                <a:solidFill>
                  <a:srgbClr val="000000"/>
                </a:solidFill>
                <a:latin typeface="Arial"/>
                <a:ea typeface="ＭＳ ゴシック" charset="0"/>
                <a:cs typeface="Arial"/>
              </a:rPr>
              <a:t>: 0.8at%  Cr: 0.1at</a:t>
            </a:r>
            <a:r>
              <a:rPr lang="en-US" altLang="ja-JP" b="1" dirty="0" smtClean="0">
                <a:solidFill>
                  <a:srgbClr val="000000"/>
                </a:solidFill>
                <a:latin typeface="Arial"/>
                <a:ea typeface="ＭＳ ゴシック" charset="0"/>
                <a:cs typeface="Arial"/>
              </a:rPr>
              <a:t>%)</a:t>
            </a:r>
            <a:endParaRPr lang="en-US" altLang="ja-JP" b="1" dirty="0">
              <a:solidFill>
                <a:srgbClr val="000000"/>
              </a:solidFill>
              <a:latin typeface="Arial"/>
              <a:ea typeface="ＭＳ ゴシック" charset="0"/>
              <a:cs typeface="Arial"/>
            </a:endParaRPr>
          </a:p>
        </p:txBody>
      </p:sp>
      <p:sp>
        <p:nvSpPr>
          <p:cNvPr id="14" name="タイトル 1"/>
          <p:cNvSpPr txBox="1">
            <a:spLocks/>
          </p:cNvSpPr>
          <p:nvPr/>
        </p:nvSpPr>
        <p:spPr>
          <a:xfrm>
            <a:off x="245448" y="-798130"/>
            <a:ext cx="8485574" cy="443068"/>
          </a:xfrm>
          <a:prstGeom prst="rect">
            <a:avLst/>
          </a:prstGeom>
        </p:spPr>
        <p:txBody>
          <a:bodyPr vert="horz" lIns="91439" tIns="45719" rIns="91439" bIns="45719"/>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charset="0"/>
                <a:ea typeface="Osaka" charset="-128"/>
                <a:cs typeface="Osaka" charset="-128"/>
              </a:defRPr>
            </a:lvl2pPr>
            <a:lvl3pPr algn="ctr" rtl="0" fontAlgn="base">
              <a:spcBef>
                <a:spcPct val="0"/>
              </a:spcBef>
              <a:spcAft>
                <a:spcPct val="0"/>
              </a:spcAft>
              <a:defRPr kumimoji="1" sz="4400">
                <a:solidFill>
                  <a:schemeClr val="tx2"/>
                </a:solidFill>
                <a:latin typeface="Times" charset="0"/>
                <a:ea typeface="Osaka" charset="-128"/>
                <a:cs typeface="Osaka" charset="-128"/>
              </a:defRPr>
            </a:lvl3pPr>
            <a:lvl4pPr algn="ctr" rtl="0" fontAlgn="base">
              <a:spcBef>
                <a:spcPct val="0"/>
              </a:spcBef>
              <a:spcAft>
                <a:spcPct val="0"/>
              </a:spcAft>
              <a:defRPr kumimoji="1" sz="4400">
                <a:solidFill>
                  <a:schemeClr val="tx2"/>
                </a:solidFill>
                <a:latin typeface="Times" charset="0"/>
                <a:ea typeface="Osaka" charset="-128"/>
                <a:cs typeface="Osaka" charset="-128"/>
              </a:defRPr>
            </a:lvl4pPr>
            <a:lvl5pPr algn="ctr" rtl="0" fontAlgn="base">
              <a:spcBef>
                <a:spcPct val="0"/>
              </a:spcBef>
              <a:spcAft>
                <a:spcPct val="0"/>
              </a:spcAft>
              <a:defRPr kumimoji="1" sz="4400">
                <a:solidFill>
                  <a:schemeClr val="tx2"/>
                </a:solidFill>
                <a:latin typeface="Times" charset="0"/>
                <a:ea typeface="Osaka" charset="-128"/>
                <a:cs typeface="Osaka" charset="-128"/>
              </a:defRPr>
            </a:lvl5pPr>
            <a:lvl6pPr marL="457200" algn="ctr" rtl="0" fontAlgn="base">
              <a:spcBef>
                <a:spcPct val="0"/>
              </a:spcBef>
              <a:spcAft>
                <a:spcPct val="0"/>
              </a:spcAft>
              <a:defRPr kumimoji="1" sz="4400">
                <a:solidFill>
                  <a:schemeClr val="tx2"/>
                </a:solidFill>
                <a:latin typeface="Times" charset="0"/>
                <a:ea typeface="Osaka" charset="-128"/>
                <a:cs typeface="Osaka" charset="-128"/>
              </a:defRPr>
            </a:lvl6pPr>
            <a:lvl7pPr marL="914400" algn="ctr" rtl="0" fontAlgn="base">
              <a:spcBef>
                <a:spcPct val="0"/>
              </a:spcBef>
              <a:spcAft>
                <a:spcPct val="0"/>
              </a:spcAft>
              <a:defRPr kumimoji="1" sz="4400">
                <a:solidFill>
                  <a:schemeClr val="tx2"/>
                </a:solidFill>
                <a:latin typeface="Times" charset="0"/>
                <a:ea typeface="Osaka" charset="-128"/>
                <a:cs typeface="Osaka" charset="-128"/>
              </a:defRPr>
            </a:lvl7pPr>
            <a:lvl8pPr marL="1371600" algn="ctr" rtl="0" fontAlgn="base">
              <a:spcBef>
                <a:spcPct val="0"/>
              </a:spcBef>
              <a:spcAft>
                <a:spcPct val="0"/>
              </a:spcAft>
              <a:defRPr kumimoji="1" sz="4400">
                <a:solidFill>
                  <a:schemeClr val="tx2"/>
                </a:solidFill>
                <a:latin typeface="Times" charset="0"/>
                <a:ea typeface="Osaka" charset="-128"/>
                <a:cs typeface="Osaka" charset="-128"/>
              </a:defRPr>
            </a:lvl8pPr>
            <a:lvl9pPr marL="1828800" algn="ctr" rtl="0" fontAlgn="base">
              <a:spcBef>
                <a:spcPct val="0"/>
              </a:spcBef>
              <a:spcAft>
                <a:spcPct val="0"/>
              </a:spcAft>
              <a:defRPr kumimoji="1" sz="4400">
                <a:solidFill>
                  <a:schemeClr val="tx2"/>
                </a:solidFill>
                <a:latin typeface="Times" charset="0"/>
                <a:ea typeface="Osaka" charset="-128"/>
                <a:cs typeface="Osaka" charset="-128"/>
              </a:defRPr>
            </a:lvl9pPr>
          </a:lstStyle>
          <a:p>
            <a:pPr defTabSz="914391"/>
            <a:r>
              <a:rPr lang="ja-JP" altLang="en-US" sz="2400" dirty="0">
                <a:solidFill>
                  <a:srgbClr val="000000"/>
                </a:solidFill>
                <a:latin typeface="Arial" pitchFamily="34" charset="0"/>
                <a:ea typeface="Osaka"/>
                <a:cs typeface="Arial" pitchFamily="34" charset="0"/>
              </a:rPr>
              <a:t>繰り返しハイパワーレーザーのブレークスルー：スプリットディスク</a:t>
            </a:r>
            <a:endParaRPr lang="ja-JP" altLang="en-US" sz="2400" b="1" dirty="0">
              <a:solidFill>
                <a:srgbClr val="0000FF"/>
              </a:solidFill>
              <a:latin typeface="Arial" pitchFamily="34" charset="0"/>
              <a:ea typeface="Osaka"/>
              <a:cs typeface="Arial" pitchFamily="34" charset="0"/>
            </a:endParaRPr>
          </a:p>
        </p:txBody>
      </p:sp>
      <p:sp>
        <p:nvSpPr>
          <p:cNvPr id="32" name="Text Box 72"/>
          <p:cNvSpPr txBox="1">
            <a:spLocks noChangeArrowheads="1"/>
          </p:cNvSpPr>
          <p:nvPr/>
        </p:nvSpPr>
        <p:spPr bwMode="auto">
          <a:xfrm>
            <a:off x="669504" y="4042843"/>
            <a:ext cx="3715769"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283"/>
            <a:r>
              <a:rPr lang="en-US" altLang="ja-JP" sz="1400" b="1" dirty="0">
                <a:solidFill>
                  <a:srgbClr val="000000"/>
                </a:solidFill>
              </a:rPr>
              <a:t>10l/min (0.5m/sec), 800J, 10Hz, 100pulse</a:t>
            </a:r>
          </a:p>
        </p:txBody>
      </p:sp>
      <p:pic>
        <p:nvPicPr>
          <p:cNvPr id="33" name="Picture 51"/>
          <p:cNvPicPr>
            <a:picLocks noChangeAspect="1" noChangeArrowheads="1"/>
          </p:cNvPicPr>
          <p:nvPr/>
        </p:nvPicPr>
        <p:blipFill>
          <a:blip r:embed="rId5" cstate="print">
            <a:extLst>
              <a:ext uri="{28A0092B-C50C-407E-A947-70E740481C1C}">
                <a14:useLocalDpi xmlns:a14="http://schemas.microsoft.com/office/drawing/2010/main" val="0"/>
              </a:ext>
            </a:extLst>
          </a:blip>
          <a:srcRect l="14635" t="-722" r="17274" b="-722"/>
          <a:stretch>
            <a:fillRect/>
          </a:stretch>
        </p:blipFill>
        <p:spPr bwMode="auto">
          <a:xfrm>
            <a:off x="753641" y="4365104"/>
            <a:ext cx="9858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2"/>
          <p:cNvPicPr>
            <a:picLocks noChangeArrowheads="1"/>
          </p:cNvPicPr>
          <p:nvPr/>
        </p:nvPicPr>
        <p:blipFill>
          <a:blip r:embed="rId6">
            <a:extLst>
              <a:ext uri="{28A0092B-C50C-407E-A947-70E740481C1C}">
                <a14:useLocalDpi xmlns:a14="http://schemas.microsoft.com/office/drawing/2010/main" val="0"/>
              </a:ext>
            </a:extLst>
          </a:blip>
          <a:srcRect l="14635" t="-722" r="17274" b="-722"/>
          <a:stretch>
            <a:fillRect/>
          </a:stretch>
        </p:blipFill>
        <p:spPr bwMode="auto">
          <a:xfrm>
            <a:off x="1834730" y="4365104"/>
            <a:ext cx="98583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3"/>
          <p:cNvPicPr>
            <a:picLocks noChangeArrowheads="1"/>
          </p:cNvPicPr>
          <p:nvPr/>
        </p:nvPicPr>
        <p:blipFill>
          <a:blip r:embed="rId7">
            <a:extLst>
              <a:ext uri="{28A0092B-C50C-407E-A947-70E740481C1C}">
                <a14:useLocalDpi xmlns:a14="http://schemas.microsoft.com/office/drawing/2010/main" val="0"/>
              </a:ext>
            </a:extLst>
          </a:blip>
          <a:srcRect l="14635" t="-722" r="17274" b="-722"/>
          <a:stretch>
            <a:fillRect/>
          </a:stretch>
        </p:blipFill>
        <p:spPr bwMode="auto">
          <a:xfrm>
            <a:off x="2915816" y="4365104"/>
            <a:ext cx="9858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6"/>
          <p:cNvPicPr>
            <a:picLocks noChangeArrowheads="1"/>
          </p:cNvPicPr>
          <p:nvPr/>
        </p:nvPicPr>
        <p:blipFill>
          <a:blip r:embed="rId8">
            <a:extLst>
              <a:ext uri="{28A0092B-C50C-407E-A947-70E740481C1C}">
                <a14:useLocalDpi xmlns:a14="http://schemas.microsoft.com/office/drawing/2010/main" val="0"/>
              </a:ext>
            </a:extLst>
          </a:blip>
          <a:srcRect l="14635" t="-722" r="17274" b="-722"/>
          <a:stretch>
            <a:fillRect/>
          </a:stretch>
        </p:blipFill>
        <p:spPr bwMode="auto">
          <a:xfrm>
            <a:off x="3995316" y="4365104"/>
            <a:ext cx="985838"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7"/>
          <p:cNvPicPr>
            <a:picLocks noChangeAspect="1" noChangeArrowheads="1"/>
          </p:cNvPicPr>
          <p:nvPr/>
        </p:nvPicPr>
        <p:blipFill>
          <a:blip r:embed="rId9" cstate="print">
            <a:extLst>
              <a:ext uri="{28A0092B-C50C-407E-A947-70E740481C1C}">
                <a14:useLocalDpi xmlns:a14="http://schemas.microsoft.com/office/drawing/2010/main" val="0"/>
              </a:ext>
            </a:extLst>
          </a:blip>
          <a:srcRect l="14676" t="-725" r="17322" b="-725"/>
          <a:stretch>
            <a:fillRect/>
          </a:stretch>
        </p:blipFill>
        <p:spPr bwMode="auto">
          <a:xfrm>
            <a:off x="5074816" y="4368279"/>
            <a:ext cx="98583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p:cNvPicPr>
            <a:picLocks noChangeAspect="1" noChangeArrowheads="1"/>
          </p:cNvPicPr>
          <p:nvPr/>
        </p:nvPicPr>
        <p:blipFill>
          <a:blip r:embed="rId10" cstate="print">
            <a:extLst>
              <a:ext uri="{28A0092B-C50C-407E-A947-70E740481C1C}">
                <a14:useLocalDpi xmlns:a14="http://schemas.microsoft.com/office/drawing/2010/main" val="0"/>
              </a:ext>
            </a:extLst>
          </a:blip>
          <a:srcRect l="14676" t="-725" r="17322" b="-725"/>
          <a:stretch>
            <a:fillRect/>
          </a:stretch>
        </p:blipFill>
        <p:spPr bwMode="auto">
          <a:xfrm>
            <a:off x="6155904" y="4368279"/>
            <a:ext cx="9858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41"/>
          <p:cNvSpPr txBox="1">
            <a:spLocks noChangeArrowheads="1"/>
          </p:cNvSpPr>
          <p:nvPr/>
        </p:nvSpPr>
        <p:spPr bwMode="auto">
          <a:xfrm>
            <a:off x="7190606" y="4959852"/>
            <a:ext cx="1467066" cy="4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283"/>
            <a:r>
              <a:rPr lang="en-US" altLang="ja-JP" sz="1100" b="1" dirty="0">
                <a:solidFill>
                  <a:srgbClr val="000000"/>
                </a:solidFill>
              </a:rPr>
              <a:t>Interference  fringe </a:t>
            </a:r>
          </a:p>
          <a:p>
            <a:pPr defTabSz="914283"/>
            <a:r>
              <a:rPr lang="en-US" altLang="ja-JP" sz="1100" b="1" dirty="0">
                <a:solidFill>
                  <a:srgbClr val="000000"/>
                </a:solidFill>
              </a:rPr>
              <a:t>of water</a:t>
            </a:r>
            <a:endParaRPr lang="ja-JP" altLang="en-US" sz="1100" b="1" dirty="0">
              <a:solidFill>
                <a:srgbClr val="000000"/>
              </a:solidFill>
            </a:endParaRPr>
          </a:p>
        </p:txBody>
      </p:sp>
      <p:sp>
        <p:nvSpPr>
          <p:cNvPr id="40" name="Text Box 41"/>
          <p:cNvSpPr txBox="1">
            <a:spLocks noChangeArrowheads="1"/>
          </p:cNvSpPr>
          <p:nvPr/>
        </p:nvSpPr>
        <p:spPr bwMode="auto">
          <a:xfrm>
            <a:off x="1739480" y="5671667"/>
            <a:ext cx="1046679" cy="3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283"/>
            <a:r>
              <a:rPr lang="en-US" altLang="ja-JP" sz="1400" b="1" dirty="0">
                <a:solidFill>
                  <a:srgbClr val="000000"/>
                </a:solidFill>
              </a:rPr>
              <a:t>excitation</a:t>
            </a:r>
          </a:p>
        </p:txBody>
      </p:sp>
      <p:sp>
        <p:nvSpPr>
          <p:cNvPr id="41" name="Text Box 69"/>
          <p:cNvSpPr txBox="1">
            <a:spLocks noChangeArrowheads="1"/>
          </p:cNvSpPr>
          <p:nvPr/>
        </p:nvSpPr>
        <p:spPr bwMode="auto">
          <a:xfrm>
            <a:off x="756023" y="5373216"/>
            <a:ext cx="6553200" cy="3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950" tIns="26975" rIns="53950" bIns="26975">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just" defTabSz="914283"/>
            <a:r>
              <a:rPr lang="en-US" altLang="ja-JP" sz="1600" b="1" dirty="0">
                <a:solidFill>
                  <a:srgbClr val="000000"/>
                </a:solidFill>
              </a:rPr>
              <a:t>     </a:t>
            </a:r>
            <a:r>
              <a:rPr lang="en-US" altLang="ja-JP" sz="1200" b="1" dirty="0">
                <a:solidFill>
                  <a:srgbClr val="000000"/>
                </a:solidFill>
              </a:rPr>
              <a:t>0s           </a:t>
            </a:r>
            <a:r>
              <a:rPr lang="ja-JP" altLang="en-US" sz="1200" b="1" dirty="0">
                <a:solidFill>
                  <a:srgbClr val="000000"/>
                </a:solidFill>
              </a:rPr>
              <a:t>　　　    </a:t>
            </a:r>
            <a:r>
              <a:rPr lang="en-US" altLang="ja-JP" sz="1200" b="1" dirty="0">
                <a:solidFill>
                  <a:srgbClr val="000000"/>
                </a:solidFill>
              </a:rPr>
              <a:t>5s           </a:t>
            </a:r>
            <a:r>
              <a:rPr lang="ja-JP" altLang="en-US" sz="1200" b="1" dirty="0">
                <a:solidFill>
                  <a:srgbClr val="000000"/>
                </a:solidFill>
              </a:rPr>
              <a:t>　　　   </a:t>
            </a:r>
            <a:r>
              <a:rPr lang="en-US" altLang="ja-JP" sz="1200" b="1" dirty="0">
                <a:solidFill>
                  <a:srgbClr val="000000"/>
                </a:solidFill>
              </a:rPr>
              <a:t>10s      </a:t>
            </a:r>
            <a:r>
              <a:rPr lang="ja-JP" altLang="en-US" sz="1200" b="1" dirty="0">
                <a:solidFill>
                  <a:srgbClr val="000000"/>
                </a:solidFill>
              </a:rPr>
              <a:t>　　        </a:t>
            </a:r>
            <a:r>
              <a:rPr lang="en-US" altLang="ja-JP" sz="1200" b="1" dirty="0">
                <a:solidFill>
                  <a:srgbClr val="000000"/>
                </a:solidFill>
              </a:rPr>
              <a:t>15s      </a:t>
            </a:r>
            <a:r>
              <a:rPr lang="ja-JP" altLang="en-US" sz="1200" b="1" dirty="0">
                <a:solidFill>
                  <a:srgbClr val="000000"/>
                </a:solidFill>
              </a:rPr>
              <a:t>　  　 　    </a:t>
            </a:r>
            <a:r>
              <a:rPr lang="en-US" altLang="ja-JP" sz="1200" b="1" dirty="0">
                <a:solidFill>
                  <a:srgbClr val="000000"/>
                </a:solidFill>
              </a:rPr>
              <a:t>30s             </a:t>
            </a:r>
            <a:r>
              <a:rPr lang="ja-JP" altLang="en-US" sz="1200" b="1" dirty="0">
                <a:solidFill>
                  <a:srgbClr val="000000"/>
                </a:solidFill>
              </a:rPr>
              <a:t>　　</a:t>
            </a:r>
            <a:r>
              <a:rPr lang="en-US" altLang="ja-JP" sz="1200" b="1" dirty="0">
                <a:solidFill>
                  <a:srgbClr val="000000"/>
                </a:solidFill>
              </a:rPr>
              <a:t>40s</a:t>
            </a:r>
            <a:r>
              <a:rPr lang="en-US" altLang="ja-JP" sz="1200" dirty="0">
                <a:solidFill>
                  <a:srgbClr val="000000"/>
                </a:solidFill>
              </a:rPr>
              <a:t> </a:t>
            </a:r>
            <a:r>
              <a:rPr lang="ja-JP" altLang="en-US" sz="1200" dirty="0">
                <a:solidFill>
                  <a:srgbClr val="000000"/>
                </a:solidFill>
              </a:rPr>
              <a:t>　　　　　    　　</a:t>
            </a:r>
            <a:r>
              <a:rPr lang="ja-JP" altLang="en-US" sz="1600" dirty="0">
                <a:solidFill>
                  <a:srgbClr val="000000"/>
                </a:solidFill>
              </a:rPr>
              <a:t>　　</a:t>
            </a:r>
          </a:p>
        </p:txBody>
      </p:sp>
      <p:sp>
        <p:nvSpPr>
          <p:cNvPr id="42" name="Line 40"/>
          <p:cNvSpPr>
            <a:spLocks noChangeShapeType="1"/>
          </p:cNvSpPr>
          <p:nvPr/>
        </p:nvSpPr>
        <p:spPr bwMode="auto">
          <a:xfrm>
            <a:off x="720304" y="5671666"/>
            <a:ext cx="327501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91439" tIns="45719" rIns="91439" bIns="45719"/>
          <a:lstStyle/>
          <a:p>
            <a:pPr defTabSz="914283"/>
            <a:endParaRPr lang="ja-JP" altLang="en-US">
              <a:solidFill>
                <a:srgbClr val="000000"/>
              </a:solidFill>
              <a:latin typeface="Times"/>
              <a:ea typeface="Osaka"/>
              <a:cs typeface="Osaka"/>
            </a:endParaRPr>
          </a:p>
        </p:txBody>
      </p:sp>
      <p:sp>
        <p:nvSpPr>
          <p:cNvPr id="24" name="Rectangle 29"/>
          <p:cNvSpPr>
            <a:spLocks/>
          </p:cNvSpPr>
          <p:nvPr/>
        </p:nvSpPr>
        <p:spPr bwMode="auto">
          <a:xfrm>
            <a:off x="1246560" y="68756"/>
            <a:ext cx="8458200" cy="685800"/>
          </a:xfrm>
          <a:prstGeom prst="rect">
            <a:avLst/>
          </a:prstGeom>
          <a:noFill/>
          <a:ln>
            <a:noFill/>
          </a:ln>
          <a:effectLst>
            <a:outerShdw blurRad="12700" dist="50800" dir="2700000" algn="ctr" rotWithShape="0">
              <a:srgbClr val="F8F8F8">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45716" tIns="45716" rIns="86360" bIns="45716" anchor="ctr"/>
          <a:lstStyle/>
          <a:p>
            <a:pPr defTabSz="914283"/>
            <a:r>
              <a:rPr lang="en-US" altLang="ja-JP" sz="28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Split Disk : </a:t>
            </a:r>
            <a:r>
              <a:rPr lang="en-US" altLang="ja-JP" sz="24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a New Breakthrough </a:t>
            </a:r>
            <a:br>
              <a:rPr lang="en-US" altLang="ja-JP" sz="24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br>
            <a:r>
              <a:rPr lang="en-US" altLang="ja-JP" sz="24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                       in </a:t>
            </a:r>
            <a:r>
              <a:rPr lang="en-US" altLang="ja-JP" sz="2400" b="1" dirty="0" smtClean="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Rep-rate </a:t>
            </a:r>
            <a:r>
              <a:rPr lang="en-US" altLang="ja-JP" sz="24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sym typeface="Lucida Grande" charset="0"/>
              </a:rPr>
              <a:t>High Power Laser </a:t>
            </a:r>
          </a:p>
        </p:txBody>
      </p:sp>
      <p:pic>
        <p:nvPicPr>
          <p:cNvPr id="25" name="Picture 2"/>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26" name="Picture 1"/>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9"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74">
              <a:defRPr/>
            </a:pPr>
            <a:fld id="{57A8297D-5CC8-2240-8899-FD4042865E28}" type="slidenum">
              <a:rPr lang="en-US" altLang="ja-JP">
                <a:solidFill>
                  <a:prstClr val="black"/>
                </a:solidFill>
                <a:latin typeface="Arial" charset="0"/>
                <a:ea typeface="ＭＳ Ｐゴシック"/>
                <a:cs typeface="Osaka"/>
              </a:rPr>
              <a:pPr algn="r" defTabSz="914274">
                <a:defRPr/>
              </a:pPr>
              <a:t>17</a:t>
            </a:fld>
            <a:endParaRPr lang="en-US" altLang="ja-JP" dirty="0">
              <a:solidFill>
                <a:prstClr val="black"/>
              </a:solidFill>
              <a:latin typeface="Arial" charset="0"/>
              <a:ea typeface="ＭＳ Ｐゴシック"/>
              <a:cs typeface="Osaka"/>
            </a:endParaRPr>
          </a:p>
        </p:txBody>
      </p:sp>
      <p:sp>
        <p:nvSpPr>
          <p:cNvPr id="4" name="正方形/長方形 3"/>
          <p:cNvSpPr/>
          <p:nvPr/>
        </p:nvSpPr>
        <p:spPr>
          <a:xfrm>
            <a:off x="3475256" y="6175931"/>
            <a:ext cx="2310373" cy="400110"/>
          </a:xfrm>
          <a:prstGeom prst="rect">
            <a:avLst/>
          </a:prstGeom>
        </p:spPr>
        <p:txBody>
          <a:bodyPr wrap="none">
            <a:spAutoFit/>
          </a:bodyPr>
          <a:lstStyle/>
          <a:p>
            <a:pPr defTabSz="914292" fontAlgn="base">
              <a:spcBef>
                <a:spcPct val="0"/>
              </a:spcBef>
              <a:spcAft>
                <a:spcPct val="0"/>
              </a:spcAft>
              <a:tabLst>
                <a:tab pos="754282" algn="l"/>
                <a:tab pos="822848" algn="l"/>
              </a:tabLst>
            </a:pPr>
            <a:r>
              <a:rPr kumimoji="0" lang="en-US" altLang="ja-JP" b="1" dirty="0">
                <a:solidFill>
                  <a:srgbClr val="000090"/>
                </a:solidFill>
                <a:latin typeface="Arial" panose="020B0604020202020204" pitchFamily="34" charset="0"/>
                <a:ea typeface="ＭＳ Ｐゴシック" charset="0"/>
                <a:cs typeface="Arial" panose="020B0604020202020204" pitchFamily="34" charset="0"/>
                <a:sym typeface="Lucida Grande" charset="0"/>
              </a:rPr>
              <a:t>X100 </a:t>
            </a:r>
            <a:r>
              <a:rPr kumimoji="0" lang="en-US" altLang="ja-JP" b="1" dirty="0" smtClean="0">
                <a:solidFill>
                  <a:srgbClr val="000090"/>
                </a:solidFill>
                <a:latin typeface="Arial" panose="020B0604020202020204" pitchFamily="34" charset="0"/>
                <a:ea typeface="ＭＳ Ｐゴシック" charset="0"/>
                <a:cs typeface="Arial" panose="020B0604020202020204" pitchFamily="34" charset="0"/>
                <a:sym typeface="Lucida Grande" charset="0"/>
              </a:rPr>
              <a:t>heat </a:t>
            </a:r>
            <a:r>
              <a:rPr kumimoji="0" lang="en-US" altLang="ja-JP" sz="2000" b="1" dirty="0" smtClean="0">
                <a:solidFill>
                  <a:srgbClr val="000090"/>
                </a:solidFill>
                <a:latin typeface="Arial" panose="020B0604020202020204" pitchFamily="34" charset="0"/>
                <a:ea typeface="ＭＳ Ｐゴシック" charset="0"/>
                <a:cs typeface="Arial" panose="020B0604020202020204" pitchFamily="34" charset="0"/>
                <a:sym typeface="Lucida Grande" charset="0"/>
              </a:rPr>
              <a:t>removal</a:t>
            </a:r>
            <a:endParaRPr kumimoji="0" lang="en-US" altLang="ja-JP" sz="2000" b="1" dirty="0">
              <a:solidFill>
                <a:srgbClr val="000090"/>
              </a:solidFill>
              <a:latin typeface="Arial" panose="020B0604020202020204" pitchFamily="34" charset="0"/>
              <a:ea typeface="ＭＳ Ｐゴシック" charset="0"/>
              <a:cs typeface="Arial" panose="020B0604020202020204" pitchFamily="34" charset="0"/>
              <a:sym typeface="Lucida Grande" charset="0"/>
            </a:endParaRPr>
          </a:p>
        </p:txBody>
      </p:sp>
    </p:spTree>
    <p:extLst>
      <p:ext uri="{BB962C8B-B14F-4D97-AF65-F5344CB8AC3E}">
        <p14:creationId xmlns:p14="http://schemas.microsoft.com/office/powerpoint/2010/main" val="36522198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1598" y="901360"/>
            <a:ext cx="8996258" cy="5632304"/>
          </a:xfrm>
          <a:prstGeom prst="rect">
            <a:avLst/>
          </a:prstGeom>
          <a:noFill/>
        </p:spPr>
        <p:txBody>
          <a:bodyPr wrap="square" lIns="91436" tIns="45716" rIns="91436" bIns="45716" rtlCol="0">
            <a:spAutoFit/>
          </a:bodyPr>
          <a:lstStyle/>
          <a:p>
            <a:r>
              <a:rPr lang="en-US" altLang="ja-JP" b="1" dirty="0" smtClean="0">
                <a:solidFill>
                  <a:srgbClr val="000090"/>
                </a:solidFill>
                <a:latin typeface="Helvetica"/>
                <a:cs typeface="Helvetica"/>
              </a:rPr>
              <a:t>Critical issues of fast ignition</a:t>
            </a:r>
            <a:endParaRPr lang="en-US" altLang="ja-JP" b="1" dirty="0" smtClean="0">
              <a:solidFill>
                <a:srgbClr val="000000"/>
              </a:solidFill>
              <a:latin typeface="Helvetica"/>
              <a:cs typeface="Helvetica"/>
            </a:endParaRPr>
          </a:p>
          <a:p>
            <a:pPr marL="1256967" lvl="2" indent="-342883">
              <a:buFont typeface="Wingdings" charset="2"/>
              <a:buChar char="ü"/>
            </a:pPr>
            <a:r>
              <a:rPr lang="en-US" altLang="ja-JP" b="1" dirty="0" smtClean="0">
                <a:solidFill>
                  <a:srgbClr val="000000"/>
                </a:solidFill>
                <a:latin typeface="Helvetica"/>
                <a:cs typeface="Helvetica"/>
              </a:rPr>
              <a:t>Laser-accelerated Relativistic </a:t>
            </a:r>
            <a:r>
              <a:rPr lang="en-US" altLang="ja-JP" b="1" dirty="0">
                <a:solidFill>
                  <a:srgbClr val="000000"/>
                </a:solidFill>
                <a:latin typeface="Helvetica"/>
                <a:cs typeface="Helvetica"/>
              </a:rPr>
              <a:t>Electron Beam (</a:t>
            </a:r>
            <a:r>
              <a:rPr lang="en-US" altLang="ja-JP" b="1" dirty="0" smtClean="0">
                <a:solidFill>
                  <a:srgbClr val="000000"/>
                </a:solidFill>
                <a:latin typeface="Helvetica"/>
                <a:cs typeface="Helvetica"/>
              </a:rPr>
              <a:t>REB</a:t>
            </a:r>
            <a:r>
              <a:rPr lang="en-US" altLang="ja-JP" b="1" dirty="0" smtClean="0">
                <a:latin typeface="Helvetica"/>
                <a:cs typeface="Helvetica"/>
              </a:rPr>
              <a:t>) is too energetic, </a:t>
            </a:r>
          </a:p>
          <a:p>
            <a:pPr marL="914084" lvl="2"/>
            <a:r>
              <a:rPr lang="en-US" altLang="ja-JP" b="1" dirty="0">
                <a:latin typeface="Helvetica"/>
                <a:cs typeface="Helvetica"/>
              </a:rPr>
              <a:t> </a:t>
            </a:r>
            <a:r>
              <a:rPr lang="en-US" altLang="ja-JP" b="1" dirty="0" smtClean="0">
                <a:latin typeface="Helvetica"/>
                <a:cs typeface="Helvetica"/>
              </a:rPr>
              <a:t>                                                    and</a:t>
            </a:r>
          </a:p>
          <a:p>
            <a:pPr marL="1256967" lvl="2" indent="-342883">
              <a:buFont typeface="Wingdings" charset="2"/>
              <a:buChar char="ü"/>
            </a:pPr>
            <a:r>
              <a:rPr lang="en-US" altLang="ja-JP" b="1" dirty="0" smtClean="0">
                <a:solidFill>
                  <a:srgbClr val="000000"/>
                </a:solidFill>
                <a:latin typeface="Helvetica"/>
                <a:cs typeface="Helvetica"/>
              </a:rPr>
              <a:t>REB is too divergent to couple with a compressed core</a:t>
            </a:r>
            <a:r>
              <a:rPr lang="en-US" altLang="ja-JP" b="1" dirty="0">
                <a:solidFill>
                  <a:srgbClr val="000000"/>
                </a:solidFill>
                <a:latin typeface="Helvetica"/>
                <a:cs typeface="Helvetica"/>
                <a:sym typeface="Wingdings"/>
              </a:rPr>
              <a:t>.</a:t>
            </a:r>
            <a:endParaRPr lang="en-US" altLang="ja-JP" b="1" dirty="0" smtClean="0">
              <a:solidFill>
                <a:srgbClr val="000000"/>
              </a:solidFill>
              <a:latin typeface="Helvetica"/>
              <a:cs typeface="Helvetica"/>
              <a:sym typeface="Wingdings"/>
            </a:endParaRPr>
          </a:p>
          <a:p>
            <a:pPr marL="1256967" lvl="2" indent="-342883">
              <a:buFont typeface="Wingdings" charset="2"/>
              <a:buChar char="ü"/>
            </a:pPr>
            <a:endParaRPr lang="en-US" altLang="ja-JP" b="1" dirty="0" smtClean="0">
              <a:solidFill>
                <a:srgbClr val="000000"/>
              </a:solidFill>
              <a:latin typeface="Helvetica"/>
              <a:cs typeface="Helvetica"/>
              <a:sym typeface="Wingdings"/>
            </a:endParaRPr>
          </a:p>
          <a:p>
            <a:pPr marL="18"/>
            <a:r>
              <a:rPr lang="en-US" altLang="ja-JP" b="1" dirty="0" smtClean="0">
                <a:solidFill>
                  <a:srgbClr val="000090"/>
                </a:solidFill>
                <a:latin typeface="Helvetica"/>
                <a:cs typeface="Helvetica"/>
              </a:rPr>
              <a:t>     Cool REB Campaign</a:t>
            </a:r>
          </a:p>
          <a:p>
            <a:pPr marL="1256967" lvl="2" indent="-342883">
              <a:buFont typeface="Wingdings" charset="2"/>
              <a:buChar char="ü"/>
            </a:pPr>
            <a:r>
              <a:rPr lang="en-US" altLang="ja-JP" b="1" dirty="0" smtClean="0">
                <a:solidFill>
                  <a:srgbClr val="000000"/>
                </a:solidFill>
                <a:latin typeface="Helvetica"/>
                <a:cs typeface="Helvetica"/>
              </a:rPr>
              <a:t>Contrast ratio of heating laser pulse is improved to ten billion.</a:t>
            </a:r>
          </a:p>
          <a:p>
            <a:pPr marL="1256967" lvl="2" indent="-342883">
              <a:buFont typeface="Wingdings" charset="2"/>
              <a:buChar char="ü"/>
            </a:pPr>
            <a:r>
              <a:rPr lang="en-US" altLang="ja-JP" b="1" dirty="0" smtClean="0">
                <a:solidFill>
                  <a:srgbClr val="000000"/>
                </a:solidFill>
                <a:latin typeface="Helvetica"/>
                <a:cs typeface="Helvetica"/>
              </a:rPr>
              <a:t>Low energy electrons (&lt;few MeV) increased significantly. </a:t>
            </a:r>
          </a:p>
          <a:p>
            <a:pPr marL="18"/>
            <a:r>
              <a:rPr lang="en-US" altLang="ja-JP" b="1" dirty="0" smtClean="0">
                <a:solidFill>
                  <a:srgbClr val="000090"/>
                </a:solidFill>
                <a:latin typeface="Helvetica"/>
                <a:cs typeface="Helvetica"/>
              </a:rPr>
              <a:t>     Guiding REB Campaign</a:t>
            </a:r>
          </a:p>
          <a:p>
            <a:pPr marL="1256967" lvl="2" indent="-342883">
              <a:buFont typeface="Wingdings" charset="2"/>
              <a:buChar char="ü"/>
            </a:pPr>
            <a:r>
              <a:rPr lang="en-US" altLang="ja-JP" b="1" dirty="0" smtClean="0">
                <a:solidFill>
                  <a:srgbClr val="000000"/>
                </a:solidFill>
                <a:latin typeface="Helvetica"/>
                <a:cs typeface="Helvetica"/>
              </a:rPr>
              <a:t>Kilo-tesla magnetic-field is generated in free space for the first time.</a:t>
            </a:r>
          </a:p>
          <a:p>
            <a:pPr marL="1256967" lvl="2" indent="-342883">
              <a:buFont typeface="Wingdings" charset="2"/>
              <a:buChar char="ü"/>
            </a:pPr>
            <a:r>
              <a:rPr lang="en-US" altLang="ja-JP" b="1" dirty="0" smtClean="0">
                <a:solidFill>
                  <a:srgbClr val="000000"/>
                </a:solidFill>
                <a:latin typeface="Helvetica"/>
                <a:cs typeface="Helvetica"/>
              </a:rPr>
              <a:t>Convergence of REB by magnetic-field was demonstrated.</a:t>
            </a:r>
          </a:p>
          <a:p>
            <a:pPr marL="18"/>
            <a:endParaRPr lang="en-US" altLang="ja-JP" b="1" dirty="0" smtClean="0">
              <a:solidFill>
                <a:srgbClr val="000090"/>
              </a:solidFill>
              <a:latin typeface="Helvetica"/>
              <a:cs typeface="Helvetica"/>
            </a:endParaRPr>
          </a:p>
          <a:p>
            <a:pPr marL="18"/>
            <a:r>
              <a:rPr lang="en-US" altLang="ja-JP" b="1" dirty="0" smtClean="0">
                <a:solidFill>
                  <a:srgbClr val="000090"/>
                </a:solidFill>
                <a:latin typeface="Helvetica"/>
                <a:cs typeface="Helvetica"/>
              </a:rPr>
              <a:t>Integration </a:t>
            </a:r>
            <a:r>
              <a:rPr lang="en-US" altLang="ja-JP" b="1" dirty="0">
                <a:solidFill>
                  <a:srgbClr val="000090"/>
                </a:solidFill>
                <a:latin typeface="Helvetica"/>
                <a:cs typeface="Helvetica"/>
              </a:rPr>
              <a:t>Campaign</a:t>
            </a:r>
          </a:p>
          <a:p>
            <a:pPr marL="1256967" lvl="2" indent="-342883">
              <a:buFont typeface="Wingdings" charset="2"/>
              <a:buChar char="ü"/>
            </a:pPr>
            <a:r>
              <a:rPr lang="en-US" altLang="ja-JP" b="1" dirty="0" smtClean="0">
                <a:solidFill>
                  <a:srgbClr val="000000"/>
                </a:solidFill>
                <a:latin typeface="Helvetica"/>
                <a:cs typeface="Helvetica"/>
              </a:rPr>
              <a:t>Cool</a:t>
            </a:r>
            <a:r>
              <a:rPr lang="en-US" altLang="ja-JP" b="1" dirty="0">
                <a:solidFill>
                  <a:srgbClr val="000000"/>
                </a:solidFill>
                <a:latin typeface="Helvetica"/>
                <a:cs typeface="Helvetica"/>
              </a:rPr>
              <a:t> </a:t>
            </a:r>
            <a:r>
              <a:rPr lang="en-US" altLang="ja-JP" b="1" dirty="0" smtClean="0">
                <a:solidFill>
                  <a:srgbClr val="000000"/>
                </a:solidFill>
                <a:latin typeface="Helvetica"/>
                <a:cs typeface="Helvetica"/>
              </a:rPr>
              <a:t>and Guiding </a:t>
            </a:r>
            <a:r>
              <a:rPr lang="en-US" altLang="ja-JP" b="1" dirty="0">
                <a:solidFill>
                  <a:srgbClr val="000000"/>
                </a:solidFill>
                <a:latin typeface="Helvetica"/>
                <a:cs typeface="Helvetica"/>
              </a:rPr>
              <a:t>REB are simultaneously implemented.</a:t>
            </a:r>
          </a:p>
          <a:p>
            <a:pPr marL="1256967" lvl="2" indent="-342883">
              <a:buFont typeface="Wingdings" charset="2"/>
              <a:buChar char="ü"/>
            </a:pPr>
            <a:r>
              <a:rPr lang="en-US" altLang="ja-JP" b="1" dirty="0">
                <a:solidFill>
                  <a:srgbClr val="000000"/>
                </a:solidFill>
                <a:latin typeface="Helvetica"/>
                <a:cs typeface="Helvetica"/>
              </a:rPr>
              <a:t>Temperature of ~3keV is demonstrated at a reduced heating energy.</a:t>
            </a:r>
          </a:p>
          <a:p>
            <a:pPr marL="18"/>
            <a:endParaRPr lang="en-US" altLang="ja-JP" b="1" dirty="0" smtClean="0">
              <a:solidFill>
                <a:srgbClr val="000090"/>
              </a:solidFill>
              <a:latin typeface="Helvetica"/>
              <a:cs typeface="Helvetica"/>
            </a:endParaRPr>
          </a:p>
          <a:p>
            <a:pPr marL="18"/>
            <a:r>
              <a:rPr lang="en-US" altLang="ja-JP" b="1" dirty="0" smtClean="0">
                <a:solidFill>
                  <a:srgbClr val="000090"/>
                </a:solidFill>
                <a:latin typeface="Helvetica"/>
                <a:cs typeface="Helvetica"/>
              </a:rPr>
              <a:t>What Next?</a:t>
            </a:r>
            <a:endParaRPr lang="en-US" altLang="ja-JP" b="1" dirty="0">
              <a:solidFill>
                <a:srgbClr val="000090"/>
              </a:solidFill>
              <a:latin typeface="Helvetica"/>
              <a:cs typeface="Helvetica"/>
            </a:endParaRPr>
          </a:p>
          <a:p>
            <a:pPr marL="1256967" lvl="2" indent="-342883">
              <a:buFont typeface="Wingdings" charset="2"/>
              <a:buChar char="ü"/>
            </a:pPr>
            <a:r>
              <a:rPr lang="en-US" altLang="ja-JP" b="1" dirty="0" smtClean="0">
                <a:solidFill>
                  <a:srgbClr val="000000"/>
                </a:solidFill>
                <a:latin typeface="Helvetica"/>
                <a:cs typeface="Helvetica"/>
              </a:rPr>
              <a:t>High energy rep. laser J-</a:t>
            </a:r>
            <a:r>
              <a:rPr lang="en-US" altLang="ja-JP" b="1" dirty="0" err="1" smtClean="0">
                <a:solidFill>
                  <a:srgbClr val="000000"/>
                </a:solidFill>
                <a:latin typeface="Helvetica"/>
                <a:cs typeface="Helvetica"/>
              </a:rPr>
              <a:t>EPoCH</a:t>
            </a:r>
            <a:r>
              <a:rPr lang="en-US" altLang="ja-JP" b="1" dirty="0">
                <a:solidFill>
                  <a:srgbClr val="000000"/>
                </a:solidFill>
                <a:latin typeface="Helvetica"/>
                <a:cs typeface="Helvetica"/>
              </a:rPr>
              <a:t>*  </a:t>
            </a:r>
          </a:p>
          <a:p>
            <a:pPr marL="1256967" lvl="2" indent="-342883">
              <a:buFont typeface="Wingdings" charset="2"/>
              <a:buChar char="ü"/>
            </a:pPr>
            <a:r>
              <a:rPr lang="en-US" altLang="ja-JP" b="1" dirty="0" smtClean="0">
                <a:solidFill>
                  <a:srgbClr val="000000"/>
                </a:solidFill>
                <a:latin typeface="Helvetica"/>
                <a:cs typeface="Helvetica"/>
              </a:rPr>
              <a:t>International cooperation of FIREX-II.</a:t>
            </a:r>
          </a:p>
          <a:p>
            <a:pPr marL="914084" lvl="2" algn="r"/>
            <a:r>
              <a:rPr lang="en-US" altLang="ja-JP" dirty="0" smtClean="0"/>
              <a:t> </a:t>
            </a:r>
            <a:r>
              <a:rPr lang="en-US" altLang="ja-JP" sz="1600" b="1" dirty="0">
                <a:solidFill>
                  <a:srgbClr val="000000"/>
                </a:solidFill>
                <a:latin typeface="Arial"/>
                <a:cs typeface="Arial"/>
              </a:rPr>
              <a:t> *</a:t>
            </a:r>
            <a:r>
              <a:rPr lang="en-US" altLang="ja-JP" sz="1600" dirty="0">
                <a:latin typeface="Arial"/>
                <a:cs typeface="Arial"/>
              </a:rPr>
              <a:t>Japan Establishment for </a:t>
            </a:r>
            <a:r>
              <a:rPr lang="en-US" altLang="ja-JP" sz="1600" dirty="0" err="1" smtClean="0">
                <a:latin typeface="Arial"/>
                <a:cs typeface="Arial"/>
              </a:rPr>
              <a:t>POwer</a:t>
            </a:r>
            <a:r>
              <a:rPr lang="en-US" altLang="ja-JP" sz="1600" dirty="0" smtClean="0">
                <a:latin typeface="Arial"/>
                <a:cs typeface="Arial"/>
              </a:rPr>
              <a:t> laser Community </a:t>
            </a:r>
            <a:r>
              <a:rPr lang="en-US" altLang="ja-JP" sz="1600" dirty="0">
                <a:latin typeface="Arial"/>
                <a:cs typeface="Arial"/>
              </a:rPr>
              <a:t>Harvest </a:t>
            </a:r>
            <a:endParaRPr lang="en-US" altLang="ja-JP" sz="1600" b="1" dirty="0">
              <a:solidFill>
                <a:srgbClr val="000000"/>
              </a:solidFill>
              <a:latin typeface="Arial"/>
              <a:cs typeface="Arial"/>
            </a:endParaRPr>
          </a:p>
        </p:txBody>
      </p:sp>
      <p:sp>
        <p:nvSpPr>
          <p:cNvPr id="7" name="Rectangle 12"/>
          <p:cNvSpPr txBox="1">
            <a:spLocks noChangeArrowheads="1"/>
          </p:cNvSpPr>
          <p:nvPr/>
        </p:nvSpPr>
        <p:spPr>
          <a:xfrm>
            <a:off x="694720" y="-13078"/>
            <a:ext cx="7772400" cy="533400"/>
          </a:xfrm>
          <a:prstGeom prst="rect">
            <a:avLst/>
          </a:prstGeom>
        </p:spPr>
        <p:txBody>
          <a:bodyPr vert="horz" lIns="91438" tIns="45718" rIns="91438" bIns="45718" rtlCol="0" anchor="ctr">
            <a:noAutofit/>
          </a:bodyPr>
          <a:lstStyle>
            <a:lvl1pPr algn="ctr" defTabSz="914391"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3200" b="1" dirty="0" smtClean="0">
                <a:solidFill>
                  <a:srgbClr val="002060"/>
                </a:solidFill>
                <a:effectLst>
                  <a:outerShdw blurRad="38100" dist="38100" dir="2700000" algn="tl">
                    <a:srgbClr val="000000">
                      <a:alpha val="43137"/>
                    </a:srgbClr>
                  </a:outerShdw>
                </a:effectLst>
                <a:latin typeface="Arial" charset="0"/>
                <a:ea typeface="メイリオ" charset="0"/>
                <a:cs typeface="メイリオ" charset="0"/>
              </a:rPr>
              <a:t>Summary </a:t>
            </a:r>
            <a:endParaRPr lang="en-US" altLang="ja-JP" sz="24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endParaRPr>
          </a:p>
        </p:txBody>
      </p:sp>
      <p:sp>
        <p:nvSpPr>
          <p:cNvPr id="8"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fld id="{57A8297D-5CC8-2240-8899-FD4042865E28}" type="slidenum">
              <a:rPr lang="en-US" altLang="ja-JP">
                <a:solidFill>
                  <a:srgbClr val="000000"/>
                </a:solidFill>
                <a:latin typeface="Arial" charset="0"/>
                <a:ea typeface="ＭＳ Ｐゴシック"/>
                <a:cs typeface="ＭＳ Ｐゴシック"/>
              </a:rPr>
              <a:pPr algn="r" defTabSz="914391">
                <a:defRPr/>
              </a:pPr>
              <a:t>18</a:t>
            </a:fld>
            <a:endParaRPr lang="en-US" altLang="ja-JP" dirty="0">
              <a:solidFill>
                <a:srgbClr val="000000"/>
              </a:solidFill>
              <a:latin typeface="Arial" charset="0"/>
              <a:ea typeface="ＭＳ Ｐゴシック"/>
              <a:cs typeface="ＭＳ Ｐゴシック"/>
            </a:endParaRPr>
          </a:p>
        </p:txBody>
      </p:sp>
      <p:pic>
        <p:nvPicPr>
          <p:cNvPr id="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3"/>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2575385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899592" y="1628800"/>
            <a:ext cx="7568408" cy="5040560"/>
          </a:xfrm>
          <a:prstGeom prst="rect">
            <a:avLst/>
          </a:prstGeom>
          <a:effectLst>
            <a:softEdge rad="63500"/>
          </a:effectLst>
        </p:spPr>
      </p:pic>
      <p:pic>
        <p:nvPicPr>
          <p:cNvPr id="13" name="図 12"/>
          <p:cNvPicPr>
            <a:picLocks noChangeAspect="1"/>
          </p:cNvPicPr>
          <p:nvPr/>
        </p:nvPicPr>
        <p:blipFill>
          <a:blip r:embed="rId3"/>
          <a:stretch>
            <a:fillRect/>
          </a:stretch>
        </p:blipFill>
        <p:spPr>
          <a:xfrm>
            <a:off x="2771800" y="33866"/>
            <a:ext cx="3384376" cy="1162886"/>
          </a:xfrm>
          <a:prstGeom prst="rect">
            <a:avLst/>
          </a:prstGeom>
        </p:spPr>
      </p:pic>
      <p:sp>
        <p:nvSpPr>
          <p:cNvPr id="14" name="テキスト ボックス 13"/>
          <p:cNvSpPr txBox="1"/>
          <p:nvPr/>
        </p:nvSpPr>
        <p:spPr>
          <a:xfrm>
            <a:off x="2699792" y="1196753"/>
            <a:ext cx="3528392" cy="461663"/>
          </a:xfrm>
          <a:prstGeom prst="rect">
            <a:avLst/>
          </a:prstGeom>
          <a:noFill/>
        </p:spPr>
        <p:txBody>
          <a:bodyPr wrap="square" lIns="91439" tIns="45719" rIns="91439" bIns="45719" rtlCol="0">
            <a:spAutoFit/>
          </a:bodyPr>
          <a:lstStyle/>
          <a:p>
            <a:pPr defTabSz="914283"/>
            <a:r>
              <a:rPr lang="en-US" altLang="ja-JP" sz="2400" dirty="0">
                <a:solidFill>
                  <a:prstClr val="black"/>
                </a:solidFill>
                <a:latin typeface="Lucida Grande"/>
                <a:ea typeface="ＭＳ Ｐゴシック"/>
                <a:cs typeface="Lucida Grande"/>
              </a:rPr>
              <a:t>Draw Dragon Dot Eyes</a:t>
            </a:r>
            <a:endParaRPr lang="ja-JP" altLang="en-US" sz="2400" dirty="0">
              <a:solidFill>
                <a:prstClr val="black"/>
              </a:solidFill>
              <a:latin typeface="Lucida Grande"/>
              <a:ea typeface="ＭＳ Ｐゴシック"/>
              <a:cs typeface="Lucida Grande"/>
            </a:endParaRPr>
          </a:p>
        </p:txBody>
      </p:sp>
      <p:pic>
        <p:nvPicPr>
          <p:cNvPr id="17"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8" name="Picture 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0" name="スライド番号プレースホルダー 3"/>
          <p:cNvSpPr>
            <a:spLocks noGrp="1"/>
          </p:cNvSpPr>
          <p:nvPr>
            <p:ph type="sldNum" sz="quarter" idx="10"/>
          </p:nvPr>
        </p:nvSpPr>
        <p:spPr>
          <a:xfrm>
            <a:off x="8773547" y="6562249"/>
            <a:ext cx="478974" cy="295751"/>
          </a:xfrm>
        </p:spPr>
        <p:txBody>
          <a:bodyPr/>
          <a:lstStyle/>
          <a:p>
            <a:fld id="{27EE0224-9F0E-B84E-B2D6-367CC8064F54}" type="slidenum">
              <a:rPr lang="en-US" altLang="ja-JP" sz="1600">
                <a:solidFill>
                  <a:srgbClr val="002060"/>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pPr/>
              <a:t>19</a:t>
            </a:fld>
            <a:endParaRPr lang="en-US" altLang="ja-JP" sz="1600"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6492345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idx="4294967295"/>
          </p:nvPr>
        </p:nvSpPr>
        <p:spPr>
          <a:xfrm>
            <a:off x="694720" y="3"/>
            <a:ext cx="7772400" cy="712303"/>
          </a:xfrm>
        </p:spPr>
        <p:txBody>
          <a:bodyPr>
            <a:noAutofit/>
          </a:bodyPr>
          <a:lstStyle/>
          <a:p>
            <a:pPr>
              <a:defRPr/>
            </a:pPr>
            <a:r>
              <a:rPr lang="en-US" altLang="ja-JP" sz="32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rPr>
              <a:t>FIREX </a:t>
            </a:r>
            <a:br>
              <a:rPr lang="en-US" altLang="ja-JP" sz="32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rPr>
            </a:br>
            <a:r>
              <a:rPr lang="en-US" altLang="ja-JP" sz="24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rPr>
              <a:t>Fast Ignition Realization </a:t>
            </a:r>
            <a:r>
              <a:rPr lang="en-US" altLang="ja-JP" sz="2400" b="1" dirty="0" err="1">
                <a:solidFill>
                  <a:srgbClr val="002060"/>
                </a:solidFill>
                <a:effectLst>
                  <a:outerShdw blurRad="38100" dist="38100" dir="2700000" algn="tl">
                    <a:srgbClr val="000000">
                      <a:alpha val="43137"/>
                    </a:srgbClr>
                  </a:outerShdw>
                </a:effectLst>
                <a:latin typeface="Arial" charset="0"/>
                <a:ea typeface="メイリオ" charset="0"/>
                <a:cs typeface="メイリオ" charset="0"/>
              </a:rPr>
              <a:t>EXperiment</a:t>
            </a:r>
            <a:endParaRPr lang="en-US" altLang="ja-JP" sz="24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endParaRPr>
          </a:p>
        </p:txBody>
      </p:sp>
      <p:sp>
        <p:nvSpPr>
          <p:cNvPr id="20485" name="AutoShape 19" descr="C:\Documents and Settings\シミズ\デスクトップ\議員対策\shimizu収集\target.png"/>
          <p:cNvSpPr>
            <a:spLocks noChangeArrowheads="1"/>
          </p:cNvSpPr>
          <p:nvPr/>
        </p:nvSpPr>
        <p:spPr bwMode="auto">
          <a:xfrm>
            <a:off x="2170635" y="4623600"/>
            <a:ext cx="2702220" cy="2114383"/>
          </a:xfrm>
          <a:prstGeom prst="parallelogram">
            <a:avLst>
              <a:gd name="adj" fmla="val 18022"/>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6" rIns="91436" bIns="45716" anchor="ctr"/>
          <a:lstStyle/>
          <a:p>
            <a:pPr defTabSz="914391"/>
            <a:endParaRPr lang="ja-JP" altLang="en-US" sz="2400">
              <a:solidFill>
                <a:srgbClr val="000000"/>
              </a:solidFill>
              <a:latin typeface="Times New Roman"/>
              <a:ea typeface="ＭＳ Ｐゴシック"/>
              <a:cs typeface="ＭＳ Ｐゴシック"/>
            </a:endParaRPr>
          </a:p>
        </p:txBody>
      </p:sp>
      <p:pic>
        <p:nvPicPr>
          <p:cNvPr id="20486"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4509" y="959217"/>
            <a:ext cx="2101128" cy="265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fld id="{57A8297D-5CC8-2240-8899-FD4042865E28}" type="slidenum">
              <a:rPr lang="en-US" altLang="ja-JP">
                <a:solidFill>
                  <a:srgbClr val="000000"/>
                </a:solidFill>
                <a:latin typeface="Arial" charset="0"/>
                <a:ea typeface="ＭＳ Ｐゴシック"/>
                <a:cs typeface="ＭＳ Ｐゴシック"/>
              </a:rPr>
              <a:pPr algn="r" defTabSz="914391">
                <a:defRPr/>
              </a:pPr>
              <a:t>2</a:t>
            </a:fld>
            <a:endParaRPr lang="en-US" altLang="ja-JP" dirty="0">
              <a:solidFill>
                <a:srgbClr val="000000"/>
              </a:solidFill>
              <a:latin typeface="Arial" charset="0"/>
              <a:ea typeface="ＭＳ Ｐゴシック"/>
              <a:cs typeface="ＭＳ Ｐゴシック"/>
            </a:endParaRPr>
          </a:p>
        </p:txBody>
      </p:sp>
      <p:pic>
        <p:nvPicPr>
          <p:cNvPr id="13"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3"/>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5"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6" name="Picture 14" descr="GXII-2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679" y="959216"/>
            <a:ext cx="3288806" cy="261066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25"/>
          <p:cNvGrpSpPr/>
          <p:nvPr/>
        </p:nvGrpSpPr>
        <p:grpSpPr>
          <a:xfrm rot="21095518">
            <a:off x="2586441" y="2580382"/>
            <a:ext cx="1368216" cy="2076714"/>
            <a:chOff x="3951468" y="2695038"/>
            <a:chExt cx="1368216" cy="2004706"/>
          </a:xfrm>
        </p:grpSpPr>
        <p:sp>
          <p:nvSpPr>
            <p:cNvPr id="18" name="L 字 17"/>
            <p:cNvSpPr/>
            <p:nvPr/>
          </p:nvSpPr>
          <p:spPr>
            <a:xfrm rot="18900000">
              <a:off x="3951468" y="2695038"/>
              <a:ext cx="1368216" cy="1392418"/>
            </a:xfrm>
            <a:prstGeom prst="corner">
              <a:avLst>
                <a:gd name="adj1" fmla="val 25476"/>
                <a:gd name="adj2" fmla="val 26068"/>
              </a:avLst>
            </a:prstGeom>
            <a:gradFill flip="none" rotWithShape="1">
              <a:gsLst>
                <a:gs pos="0">
                  <a:schemeClr val="accent2">
                    <a:tint val="50000"/>
                    <a:satMod val="300000"/>
                  </a:schemeClr>
                </a:gs>
                <a:gs pos="44000">
                  <a:schemeClr val="accent2">
                    <a:tint val="37000"/>
                    <a:satMod val="300000"/>
                  </a:schemeClr>
                </a:gs>
                <a:gs pos="100000">
                  <a:schemeClr val="accent2">
                    <a:tint val="15000"/>
                    <a:satMod val="350000"/>
                  </a:schemeClr>
                </a:gs>
              </a:gsLst>
              <a:lin ang="189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91"/>
              <a:endParaRPr lang="ja-JP" altLang="en-US">
                <a:solidFill>
                  <a:prstClr val="black"/>
                </a:solidFill>
                <a:latin typeface="Calibri"/>
                <a:ea typeface="ＭＳ Ｐゴシック"/>
                <a:cs typeface="ＭＳ Ｐゴシック"/>
              </a:endParaRPr>
            </a:p>
          </p:txBody>
        </p:sp>
        <p:sp>
          <p:nvSpPr>
            <p:cNvPr id="19" name="下矢印 18"/>
            <p:cNvSpPr/>
            <p:nvPr/>
          </p:nvSpPr>
          <p:spPr>
            <a:xfrm>
              <a:off x="4283968" y="4193506"/>
              <a:ext cx="720080" cy="506238"/>
            </a:xfrm>
            <a:prstGeom prst="downArrow">
              <a:avLst/>
            </a:prstGeom>
            <a:gradFill>
              <a:gsLst>
                <a:gs pos="100000">
                  <a:schemeClr val="accent2">
                    <a:tint val="50000"/>
                    <a:satMod val="300000"/>
                  </a:schemeClr>
                </a:gs>
                <a:gs pos="100000">
                  <a:schemeClr val="accent2">
                    <a:tint val="15000"/>
                    <a:satMod val="350000"/>
                  </a:schemeClr>
                </a:gs>
              </a:gsLst>
              <a:lin ang="16200000" scaled="1"/>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91"/>
              <a:endParaRPr lang="ja-JP" altLang="en-US">
                <a:solidFill>
                  <a:prstClr val="black"/>
                </a:solidFill>
                <a:latin typeface="Calibri"/>
                <a:ea typeface="ＭＳ Ｐゴシック"/>
                <a:cs typeface="ＭＳ Ｐゴシック"/>
              </a:endParaRPr>
            </a:p>
          </p:txBody>
        </p:sp>
      </p:grpSp>
      <p:sp>
        <p:nvSpPr>
          <p:cNvPr id="20" name="Rectangle 8"/>
          <p:cNvSpPr>
            <a:spLocks/>
          </p:cNvSpPr>
          <p:nvPr/>
        </p:nvSpPr>
        <p:spPr bwMode="auto">
          <a:xfrm>
            <a:off x="120677" y="3630600"/>
            <a:ext cx="3316441"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p>
            <a:pPr defTabSz="914391">
              <a:tabLst>
                <a:tab pos="992066" algn="l"/>
              </a:tabLst>
            </a:pPr>
            <a:r>
              <a:rPr lang="en-US" altLang="ja-JP" b="1" dirty="0" smtClean="0">
                <a:solidFill>
                  <a:srgbClr val="000000"/>
                </a:solidFill>
                <a:latin typeface="Arial"/>
                <a:ea typeface="メイリオ"/>
                <a:cs typeface="Arial"/>
                <a:sym typeface="Arial" charset="0"/>
              </a:rPr>
              <a:t>Nanosecond Laser</a:t>
            </a:r>
          </a:p>
          <a:p>
            <a:pPr defTabSz="914391">
              <a:tabLst>
                <a:tab pos="992066" algn="l"/>
              </a:tabLst>
            </a:pPr>
            <a:r>
              <a:rPr lang="en-US" altLang="ja-JP" b="1" dirty="0" smtClean="0">
                <a:solidFill>
                  <a:srgbClr val="000000"/>
                </a:solidFill>
                <a:latin typeface="Arial"/>
                <a:ea typeface="メイリオ"/>
                <a:cs typeface="Arial"/>
                <a:sym typeface="Arial" charset="0"/>
              </a:rPr>
              <a:t>GEKKO-XII for Implosion </a:t>
            </a:r>
            <a:endParaRPr lang="en-US" altLang="ja-JP" b="1" dirty="0">
              <a:solidFill>
                <a:srgbClr val="000000"/>
              </a:solidFill>
              <a:latin typeface="Arial"/>
              <a:ea typeface="メイリオ"/>
              <a:cs typeface="Arial"/>
              <a:sym typeface="Arial" charset="0"/>
            </a:endParaRPr>
          </a:p>
        </p:txBody>
      </p:sp>
      <p:sp>
        <p:nvSpPr>
          <p:cNvPr id="21" name="Rectangle 8"/>
          <p:cNvSpPr>
            <a:spLocks/>
          </p:cNvSpPr>
          <p:nvPr/>
        </p:nvSpPr>
        <p:spPr bwMode="auto">
          <a:xfrm>
            <a:off x="3915030" y="3647858"/>
            <a:ext cx="2222647"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lIns="0" tIns="0" rIns="0" bIns="0"/>
          <a:lstStyle/>
          <a:p>
            <a:pPr defTabSz="914391">
              <a:tabLst>
                <a:tab pos="992066" algn="l"/>
              </a:tabLst>
            </a:pPr>
            <a:r>
              <a:rPr lang="en-US" altLang="ja-JP" b="1" dirty="0" smtClean="0">
                <a:solidFill>
                  <a:srgbClr val="000000"/>
                </a:solidFill>
                <a:latin typeface="Arial"/>
                <a:ea typeface="メイリオ"/>
                <a:cs typeface="Arial"/>
                <a:sym typeface="Arial" charset="0"/>
              </a:rPr>
              <a:t>Picosecond Laser</a:t>
            </a:r>
          </a:p>
          <a:p>
            <a:pPr defTabSz="914391">
              <a:tabLst>
                <a:tab pos="992066" algn="l"/>
              </a:tabLst>
            </a:pPr>
            <a:r>
              <a:rPr lang="en-US" altLang="ja-JP" b="1" dirty="0" smtClean="0">
                <a:solidFill>
                  <a:srgbClr val="000000"/>
                </a:solidFill>
                <a:latin typeface="Arial"/>
                <a:ea typeface="メイリオ"/>
                <a:cs typeface="Arial"/>
                <a:sym typeface="Arial" charset="0"/>
              </a:rPr>
              <a:t>LFEX for Heating</a:t>
            </a:r>
            <a:endParaRPr lang="en-US" altLang="ja-JP" b="1" dirty="0">
              <a:solidFill>
                <a:srgbClr val="000000"/>
              </a:solidFill>
              <a:latin typeface="Arial"/>
              <a:ea typeface="メイリオ"/>
              <a:cs typeface="Arial"/>
              <a:sym typeface="Arial" charset="0"/>
            </a:endParaRPr>
          </a:p>
        </p:txBody>
      </p:sp>
      <p:sp>
        <p:nvSpPr>
          <p:cNvPr id="24" name="円/楕円 23"/>
          <p:cNvSpPr/>
          <p:nvPr/>
        </p:nvSpPr>
        <p:spPr>
          <a:xfrm>
            <a:off x="6558650" y="1321815"/>
            <a:ext cx="510989" cy="51098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kumimoji="1" lang="ja-JP" altLang="en-US"/>
          </a:p>
        </p:txBody>
      </p:sp>
      <p:sp>
        <p:nvSpPr>
          <p:cNvPr id="25" name="テキスト ボックス 24"/>
          <p:cNvSpPr txBox="1"/>
          <p:nvPr/>
        </p:nvSpPr>
        <p:spPr>
          <a:xfrm>
            <a:off x="7254767" y="1392541"/>
            <a:ext cx="1769723" cy="553998"/>
          </a:xfrm>
          <a:prstGeom prst="rect">
            <a:avLst/>
          </a:prstGeom>
          <a:noFill/>
        </p:spPr>
        <p:txBody>
          <a:bodyPr wrap="none" lIns="91439" tIns="45719" rIns="91439" bIns="45719" rtlCol="0">
            <a:spAutoFit/>
          </a:bodyPr>
          <a:lstStyle/>
          <a:p>
            <a:pPr algn="ctr"/>
            <a:r>
              <a:rPr kumimoji="1" lang="en-US" altLang="ja-JP" b="1" i="1" dirty="0" err="1" smtClean="0">
                <a:latin typeface="Symbol" panose="05050102010706020507" pitchFamily="18" charset="2"/>
              </a:rPr>
              <a:t>r</a:t>
            </a:r>
            <a:r>
              <a:rPr kumimoji="1" lang="en-US" altLang="ja-JP" b="1" i="1" dirty="0" err="1" smtClean="0">
                <a:latin typeface="Arial"/>
                <a:cs typeface="Arial"/>
              </a:rPr>
              <a:t>R</a:t>
            </a:r>
            <a:r>
              <a:rPr kumimoji="1" lang="en-US" altLang="ja-JP" b="1" dirty="0" smtClean="0">
                <a:latin typeface="Arial"/>
                <a:cs typeface="Arial"/>
              </a:rPr>
              <a:t> ~ 0.2 g/cm</a:t>
            </a:r>
            <a:r>
              <a:rPr kumimoji="1" lang="en-US" altLang="ja-JP" b="1" baseline="30000" dirty="0" smtClean="0">
                <a:latin typeface="Arial"/>
                <a:cs typeface="Arial"/>
              </a:rPr>
              <a:t>2</a:t>
            </a:r>
          </a:p>
          <a:p>
            <a:pPr algn="ctr"/>
            <a:endParaRPr kumimoji="1" lang="ja-JP" altLang="en-US" b="1" baseline="30000" dirty="0"/>
          </a:p>
        </p:txBody>
      </p:sp>
      <p:sp>
        <p:nvSpPr>
          <p:cNvPr id="26" name="テキスト ボックス 25"/>
          <p:cNvSpPr txBox="1"/>
          <p:nvPr/>
        </p:nvSpPr>
        <p:spPr>
          <a:xfrm>
            <a:off x="6007936" y="2404534"/>
            <a:ext cx="2602320" cy="369332"/>
          </a:xfrm>
          <a:prstGeom prst="rect">
            <a:avLst/>
          </a:prstGeom>
          <a:noFill/>
        </p:spPr>
        <p:txBody>
          <a:bodyPr wrap="none" lIns="91439" tIns="45719" rIns="91439" bIns="45719" rtlCol="0">
            <a:spAutoFit/>
          </a:bodyPr>
          <a:lstStyle/>
          <a:p>
            <a:r>
              <a:rPr kumimoji="1" lang="ja-JP" altLang="en-US" b="1" dirty="0" smtClean="0">
                <a:latin typeface="メイリオ"/>
                <a:ea typeface="メイリオ"/>
                <a:cs typeface="メイリオ"/>
              </a:rPr>
              <a:t>②</a:t>
            </a:r>
            <a:r>
              <a:rPr kumimoji="1" lang="en-US" altLang="ja-JP" b="1" dirty="0" smtClean="0">
                <a:latin typeface="メイリオ"/>
                <a:ea typeface="メイリオ"/>
                <a:cs typeface="メイリオ"/>
              </a:rPr>
              <a:t>FIREX-II/</a:t>
            </a:r>
            <a:r>
              <a:rPr lang="en-US" altLang="ja-JP" b="1" dirty="0" smtClean="0">
                <a:latin typeface="メイリオ"/>
                <a:ea typeface="メイリオ"/>
                <a:cs typeface="メイリオ"/>
              </a:rPr>
              <a:t>Ignition</a:t>
            </a:r>
            <a:endParaRPr kumimoji="1" lang="ja-JP" altLang="en-US" b="1" dirty="0">
              <a:latin typeface="メイリオ"/>
              <a:ea typeface="メイリオ"/>
              <a:cs typeface="メイリオ"/>
            </a:endParaRPr>
          </a:p>
        </p:txBody>
      </p:sp>
      <p:sp>
        <p:nvSpPr>
          <p:cNvPr id="27" name="円/楕円 26"/>
          <p:cNvSpPr/>
          <p:nvPr/>
        </p:nvSpPr>
        <p:spPr>
          <a:xfrm>
            <a:off x="6434571" y="2917602"/>
            <a:ext cx="793378" cy="793378"/>
          </a:xfrm>
          <a:prstGeom prst="ellips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kumimoji="1" lang="ja-JP" altLang="en-US"/>
          </a:p>
        </p:txBody>
      </p:sp>
      <p:sp>
        <p:nvSpPr>
          <p:cNvPr id="28" name="テキスト ボックス 27"/>
          <p:cNvSpPr txBox="1"/>
          <p:nvPr/>
        </p:nvSpPr>
        <p:spPr>
          <a:xfrm>
            <a:off x="7257291" y="3084896"/>
            <a:ext cx="2022362" cy="553998"/>
          </a:xfrm>
          <a:prstGeom prst="rect">
            <a:avLst/>
          </a:prstGeom>
          <a:noFill/>
        </p:spPr>
        <p:txBody>
          <a:bodyPr wrap="square" lIns="91439" tIns="45719" rIns="91439" bIns="45719" rtlCol="0">
            <a:spAutoFit/>
          </a:bodyPr>
          <a:lstStyle/>
          <a:p>
            <a:pPr algn="ctr"/>
            <a:r>
              <a:rPr kumimoji="1" lang="en-US" altLang="ja-JP" b="1" i="1" dirty="0" err="1" smtClean="0">
                <a:latin typeface="Symbol" panose="05050102010706020507" pitchFamily="18" charset="2"/>
              </a:rPr>
              <a:t>r</a:t>
            </a:r>
            <a:r>
              <a:rPr kumimoji="1" lang="en-US" altLang="ja-JP" b="1" i="1" dirty="0" err="1" smtClean="0">
                <a:latin typeface="Arial"/>
                <a:cs typeface="Arial"/>
              </a:rPr>
              <a:t>R</a:t>
            </a:r>
            <a:r>
              <a:rPr kumimoji="1" lang="en-US" altLang="ja-JP" b="1" dirty="0" smtClean="0">
                <a:latin typeface="Arial"/>
                <a:cs typeface="Arial"/>
              </a:rPr>
              <a:t> ~ 1.2 g/cm</a:t>
            </a:r>
            <a:r>
              <a:rPr kumimoji="1" lang="en-US" altLang="ja-JP" b="1" baseline="30000" dirty="0" smtClean="0">
                <a:latin typeface="Arial"/>
                <a:cs typeface="Arial"/>
              </a:rPr>
              <a:t>2</a:t>
            </a:r>
          </a:p>
          <a:p>
            <a:pPr algn="ctr"/>
            <a:endParaRPr kumimoji="1" lang="ja-JP" altLang="en-US" b="1" baseline="30000" dirty="0"/>
          </a:p>
        </p:txBody>
      </p:sp>
      <p:sp>
        <p:nvSpPr>
          <p:cNvPr id="29" name="円/楕円 28"/>
          <p:cNvSpPr/>
          <p:nvPr/>
        </p:nvSpPr>
        <p:spPr>
          <a:xfrm>
            <a:off x="6558650" y="3185939"/>
            <a:ext cx="529227" cy="5292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kumimoji="1" lang="ja-JP" altLang="en-US"/>
          </a:p>
        </p:txBody>
      </p:sp>
      <p:sp>
        <p:nvSpPr>
          <p:cNvPr id="30" name="テキスト ボックス 29"/>
          <p:cNvSpPr txBox="1"/>
          <p:nvPr/>
        </p:nvSpPr>
        <p:spPr>
          <a:xfrm>
            <a:off x="6007936" y="939039"/>
            <a:ext cx="3265848" cy="369330"/>
          </a:xfrm>
          <a:prstGeom prst="rect">
            <a:avLst/>
          </a:prstGeom>
          <a:noFill/>
        </p:spPr>
        <p:txBody>
          <a:bodyPr wrap="none" lIns="91439" tIns="45719" rIns="91439" bIns="45719" rtlCol="0">
            <a:spAutoFit/>
          </a:bodyPr>
          <a:lstStyle/>
          <a:p>
            <a:r>
              <a:rPr kumimoji="1" lang="en-US" altLang="ja-JP" b="1" dirty="0" smtClean="0">
                <a:latin typeface="メイリオ"/>
                <a:ea typeface="メイリオ"/>
                <a:cs typeface="メイリオ"/>
              </a:rPr>
              <a:t>①FIREX-I/5-keV </a:t>
            </a:r>
            <a:r>
              <a:rPr lang="en-US" altLang="ja-JP" b="1" dirty="0" smtClean="0">
                <a:latin typeface="メイリオ"/>
                <a:ea typeface="メイリオ"/>
                <a:cs typeface="メイリオ"/>
              </a:rPr>
              <a:t>Heating</a:t>
            </a:r>
            <a:endParaRPr kumimoji="1" lang="ja-JP" altLang="en-US" b="1" dirty="0">
              <a:latin typeface="メイリオ"/>
              <a:ea typeface="メイリオ"/>
              <a:cs typeface="メイリオ"/>
            </a:endParaRPr>
          </a:p>
        </p:txBody>
      </p:sp>
      <p:sp>
        <p:nvSpPr>
          <p:cNvPr id="31" name="テキスト ボックス 30"/>
          <p:cNvSpPr txBox="1"/>
          <p:nvPr/>
        </p:nvSpPr>
        <p:spPr>
          <a:xfrm>
            <a:off x="5990011" y="4328018"/>
            <a:ext cx="2690571" cy="369330"/>
          </a:xfrm>
          <a:prstGeom prst="rect">
            <a:avLst/>
          </a:prstGeom>
          <a:noFill/>
        </p:spPr>
        <p:txBody>
          <a:bodyPr wrap="none" lIns="91439" tIns="45719" rIns="91439" bIns="45719" rtlCol="0">
            <a:spAutoFit/>
          </a:bodyPr>
          <a:lstStyle/>
          <a:p>
            <a:r>
              <a:rPr lang="en-US" altLang="ja-JP" b="1" dirty="0" smtClean="0">
                <a:latin typeface="メイリオ"/>
                <a:ea typeface="メイリオ"/>
                <a:cs typeface="メイリオ"/>
              </a:rPr>
              <a:t>③Reactor</a:t>
            </a:r>
            <a:r>
              <a:rPr kumimoji="1" lang="en-US" altLang="ja-JP" b="1" dirty="0" smtClean="0">
                <a:latin typeface="メイリオ"/>
                <a:ea typeface="メイリオ"/>
                <a:cs typeface="メイリオ"/>
              </a:rPr>
              <a:t>/</a:t>
            </a:r>
            <a:r>
              <a:rPr lang="en-US" altLang="ja-JP" b="1" dirty="0" smtClean="0">
                <a:latin typeface="メイリオ"/>
                <a:ea typeface="メイリオ"/>
                <a:cs typeface="メイリオ"/>
              </a:rPr>
              <a:t>High Gain</a:t>
            </a:r>
            <a:endParaRPr kumimoji="1" lang="ja-JP" altLang="en-US" b="1" dirty="0">
              <a:latin typeface="メイリオ"/>
              <a:ea typeface="メイリオ"/>
              <a:cs typeface="メイリオ"/>
            </a:endParaRPr>
          </a:p>
        </p:txBody>
      </p:sp>
      <p:grpSp>
        <p:nvGrpSpPr>
          <p:cNvPr id="2" name="図形グループ 1"/>
          <p:cNvGrpSpPr/>
          <p:nvPr/>
        </p:nvGrpSpPr>
        <p:grpSpPr>
          <a:xfrm>
            <a:off x="6245623" y="4776864"/>
            <a:ext cx="1158938" cy="1158938"/>
            <a:chOff x="6886859" y="5147284"/>
            <a:chExt cx="1158938" cy="1158938"/>
          </a:xfrm>
        </p:grpSpPr>
        <p:sp>
          <p:nvSpPr>
            <p:cNvPr id="32" name="円/楕円 31"/>
            <p:cNvSpPr/>
            <p:nvPr/>
          </p:nvSpPr>
          <p:spPr>
            <a:xfrm>
              <a:off x="6886859" y="5147284"/>
              <a:ext cx="1158938" cy="1158938"/>
            </a:xfrm>
            <a:prstGeom prst="ellipse">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201715" y="5776995"/>
              <a:ext cx="529227" cy="52922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p:cNvSpPr txBox="1"/>
          <p:nvPr/>
        </p:nvSpPr>
        <p:spPr>
          <a:xfrm>
            <a:off x="7396932" y="5129576"/>
            <a:ext cx="1768433" cy="553998"/>
          </a:xfrm>
          <a:prstGeom prst="rect">
            <a:avLst/>
          </a:prstGeom>
          <a:noFill/>
        </p:spPr>
        <p:txBody>
          <a:bodyPr wrap="none" lIns="91439" tIns="45719" rIns="91439" bIns="45719" rtlCol="0">
            <a:spAutoFit/>
          </a:bodyPr>
          <a:lstStyle/>
          <a:p>
            <a:pPr algn="ctr"/>
            <a:r>
              <a:rPr kumimoji="1" lang="en-US" altLang="ja-JP" b="1" i="1" dirty="0" err="1" smtClean="0">
                <a:latin typeface="Symbol" panose="05050102010706020507" pitchFamily="18" charset="2"/>
              </a:rPr>
              <a:t>r</a:t>
            </a:r>
            <a:r>
              <a:rPr kumimoji="1" lang="en-US" altLang="ja-JP" b="1" i="1" dirty="0" err="1" smtClean="0">
                <a:latin typeface="Arial"/>
                <a:cs typeface="Arial"/>
              </a:rPr>
              <a:t>R</a:t>
            </a:r>
            <a:r>
              <a:rPr kumimoji="1" lang="en-US" altLang="ja-JP" b="1" dirty="0" smtClean="0"/>
              <a:t> </a:t>
            </a:r>
            <a:r>
              <a:rPr kumimoji="1" lang="en-US" altLang="ja-JP" b="1" dirty="0" smtClean="0">
                <a:latin typeface="Arial"/>
                <a:cs typeface="Arial"/>
              </a:rPr>
              <a:t>&gt; 2.0 g/cm</a:t>
            </a:r>
            <a:r>
              <a:rPr kumimoji="1" lang="en-US" altLang="ja-JP" b="1" baseline="30000" dirty="0" smtClean="0">
                <a:latin typeface="Arial"/>
                <a:cs typeface="Arial"/>
              </a:rPr>
              <a:t>2</a:t>
            </a:r>
          </a:p>
          <a:p>
            <a:pPr algn="ctr"/>
            <a:endParaRPr kumimoji="1" lang="ja-JP" altLang="en-US" b="1" baseline="30000" dirty="0"/>
          </a:p>
        </p:txBody>
      </p:sp>
      <p:sp>
        <p:nvSpPr>
          <p:cNvPr id="35" name="右矢印 34"/>
          <p:cNvSpPr/>
          <p:nvPr/>
        </p:nvSpPr>
        <p:spPr>
          <a:xfrm rot="5400000">
            <a:off x="6605891" y="1931492"/>
            <a:ext cx="415636" cy="373003"/>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85747" indent="-285747">
              <a:buFont typeface="Arial" panose="020B0604020202020204" pitchFamily="34" charset="0"/>
              <a:buChar char="•"/>
            </a:pPr>
            <a:endParaRPr kumimoji="1" lang="ja-JP" altLang="en-US" dirty="0"/>
          </a:p>
        </p:txBody>
      </p:sp>
      <p:sp>
        <p:nvSpPr>
          <p:cNvPr id="36" name="右矢印 35"/>
          <p:cNvSpPr/>
          <p:nvPr/>
        </p:nvSpPr>
        <p:spPr>
          <a:xfrm rot="5400000">
            <a:off x="6605891" y="3886771"/>
            <a:ext cx="415636" cy="373003"/>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285747" indent="-285747">
              <a:buFont typeface="Arial" panose="020B0604020202020204" pitchFamily="34" charset="0"/>
              <a:buChar char="•"/>
            </a:pPr>
            <a:endParaRPr kumimoji="1" lang="ja-JP" altLang="en-US" dirty="0"/>
          </a:p>
        </p:txBody>
      </p:sp>
      <p:sp>
        <p:nvSpPr>
          <p:cNvPr id="37" name="テキスト ボックス 36"/>
          <p:cNvSpPr txBox="1"/>
          <p:nvPr/>
        </p:nvSpPr>
        <p:spPr>
          <a:xfrm>
            <a:off x="4570443" y="5972059"/>
            <a:ext cx="6062561" cy="707886"/>
          </a:xfrm>
          <a:prstGeom prst="rect">
            <a:avLst/>
          </a:prstGeom>
          <a:noFill/>
        </p:spPr>
        <p:txBody>
          <a:bodyPr wrap="square" lIns="91439" tIns="45719" rIns="91439" bIns="45719" rtlCol="0">
            <a:spAutoFit/>
          </a:bodyPr>
          <a:lstStyle/>
          <a:p>
            <a:r>
              <a:rPr lang="en-US" altLang="ja-JP" sz="2000" b="1" dirty="0">
                <a:solidFill>
                  <a:schemeClr val="accent2">
                    <a:lumMod val="75000"/>
                  </a:schemeClr>
                </a:solidFill>
                <a:latin typeface="Arial"/>
                <a:cs typeface="Arial"/>
              </a:rPr>
              <a:t>No essential difference </a:t>
            </a:r>
            <a:r>
              <a:rPr lang="en-US" altLang="ja-JP" sz="2000" b="1" dirty="0" smtClean="0">
                <a:solidFill>
                  <a:schemeClr val="accent2">
                    <a:lumMod val="75000"/>
                  </a:schemeClr>
                </a:solidFill>
                <a:latin typeface="Arial"/>
                <a:cs typeface="Arial"/>
              </a:rPr>
              <a:t> between </a:t>
            </a:r>
          </a:p>
          <a:p>
            <a:r>
              <a:rPr lang="en-US" altLang="ja-JP" sz="2000" b="1" dirty="0" err="1" smtClean="0">
                <a:solidFill>
                  <a:schemeClr val="accent2">
                    <a:lumMod val="75000"/>
                  </a:schemeClr>
                </a:solidFill>
                <a:latin typeface="Arial"/>
                <a:cs typeface="Arial"/>
              </a:rPr>
              <a:t>ignitors</a:t>
            </a:r>
            <a:r>
              <a:rPr lang="en-US" altLang="ja-JP" sz="2000" b="1" dirty="0" smtClean="0">
                <a:solidFill>
                  <a:schemeClr val="accent2">
                    <a:lumMod val="75000"/>
                  </a:schemeClr>
                </a:solidFill>
                <a:latin typeface="Arial"/>
                <a:cs typeface="Arial"/>
              </a:rPr>
              <a:t> of FIREX</a:t>
            </a:r>
            <a:r>
              <a:rPr lang="en-US" altLang="ja-JP" sz="2000" b="1" dirty="0">
                <a:solidFill>
                  <a:schemeClr val="accent2">
                    <a:lumMod val="75000"/>
                  </a:schemeClr>
                </a:solidFill>
                <a:latin typeface="Arial"/>
                <a:cs typeface="Arial"/>
              </a:rPr>
              <a:t>-I and </a:t>
            </a:r>
            <a:r>
              <a:rPr lang="en-US" altLang="ja-JP" sz="2000" b="1" dirty="0" smtClean="0">
                <a:solidFill>
                  <a:schemeClr val="accent2">
                    <a:lumMod val="75000"/>
                  </a:schemeClr>
                </a:solidFill>
                <a:latin typeface="Arial"/>
                <a:cs typeface="Arial"/>
              </a:rPr>
              <a:t>reactor</a:t>
            </a:r>
            <a:endParaRPr lang="ja-JP" altLang="en-US" sz="2000" b="1" dirty="0">
              <a:solidFill>
                <a:schemeClr val="accent2">
                  <a:lumMod val="75000"/>
                </a:schemeClr>
              </a:solidFill>
              <a:latin typeface="Arial"/>
              <a:cs typeface="Arial"/>
            </a:endParaRPr>
          </a:p>
        </p:txBody>
      </p:sp>
    </p:spTree>
    <p:extLst>
      <p:ext uri="{BB962C8B-B14F-4D97-AF65-F5344CB8AC3E}">
        <p14:creationId xmlns:p14="http://schemas.microsoft.com/office/powerpoint/2010/main" val="1945001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442" y="133350"/>
            <a:ext cx="1014413" cy="1377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91" eaLnBrk="0" fontAlgn="base" hangingPunct="0">
              <a:spcBef>
                <a:spcPct val="0"/>
              </a:spcBef>
              <a:spcAft>
                <a:spcPct val="0"/>
              </a:spcAft>
            </a:pPr>
            <a:endParaRPr kumimoji="0" lang="ja-JP" altLang="en-US" smtClean="0">
              <a:solidFill>
                <a:srgbClr val="FFFFFF"/>
              </a:solidFill>
              <a:latin typeface="Calibri" charset="0"/>
              <a:ea typeface="ＭＳ Ｐゴシック" charset="0"/>
            </a:endParaRPr>
          </a:p>
        </p:txBody>
      </p:sp>
      <p:sp>
        <p:nvSpPr>
          <p:cNvPr id="9" name="Rectangle 8"/>
          <p:cNvSpPr/>
          <p:nvPr/>
        </p:nvSpPr>
        <p:spPr>
          <a:xfrm>
            <a:off x="3195639" y="3"/>
            <a:ext cx="3199210" cy="822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defTabSz="914391" eaLnBrk="0" fontAlgn="base" hangingPunct="0">
              <a:spcBef>
                <a:spcPct val="0"/>
              </a:spcBef>
              <a:spcAft>
                <a:spcPct val="0"/>
              </a:spcAft>
            </a:pPr>
            <a:endParaRPr kumimoji="0" lang="ja-JP" altLang="en-US" smtClean="0">
              <a:solidFill>
                <a:srgbClr val="FFFFFF"/>
              </a:solidFill>
              <a:latin typeface="Calibri" charset="0"/>
              <a:ea typeface="ＭＳ Ｐゴシック" charset="0"/>
            </a:endParaRPr>
          </a:p>
        </p:txBody>
      </p:sp>
      <p:sp>
        <p:nvSpPr>
          <p:cNvPr id="17" name="Text Box 8"/>
          <p:cNvSpPr txBox="1">
            <a:spLocks noChangeArrowheads="1"/>
          </p:cNvSpPr>
          <p:nvPr/>
        </p:nvSpPr>
        <p:spPr bwMode="auto">
          <a:xfrm>
            <a:off x="1458294" y="5224465"/>
            <a:ext cx="6994177" cy="111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5575">
                <a:solidFill>
                  <a:srgbClr val="000000"/>
                </a:solidFill>
                <a:miter lim="800000"/>
                <a:headEnd/>
                <a:tailEnd/>
              </a14:hiddenLine>
            </a:ext>
          </a:extLst>
        </p:spPr>
        <p:txBody>
          <a:bodyPr wrap="none" lIns="99193" tIns="49596" rIns="99193" bIns="49596">
            <a:spAutoFit/>
          </a:bodyPr>
          <a:lstStyle>
            <a:lvl1pPr defTabSz="992188">
              <a:defRPr sz="2800">
                <a:solidFill>
                  <a:schemeClr val="tx1"/>
                </a:solidFill>
                <a:latin typeface="Calibri" charset="0"/>
                <a:ea typeface="ＭＳ Ｐゴシック" charset="0"/>
              </a:defRPr>
            </a:lvl1pPr>
            <a:lvl2pPr marL="742950" indent="-285750" defTabSz="992188">
              <a:defRPr sz="2400">
                <a:solidFill>
                  <a:schemeClr val="tx1"/>
                </a:solidFill>
                <a:latin typeface="Calibri" charset="0"/>
                <a:ea typeface="ＭＳ Ｐゴシック" charset="0"/>
              </a:defRPr>
            </a:lvl2pPr>
            <a:lvl3pPr defTabSz="992188">
              <a:defRPr sz="2000">
                <a:solidFill>
                  <a:schemeClr val="tx1"/>
                </a:solidFill>
                <a:latin typeface="Calibri" charset="0"/>
                <a:ea typeface="ＭＳ Ｐゴシック" charset="0"/>
              </a:defRPr>
            </a:lvl3pPr>
            <a:lvl4pPr defTabSz="992188">
              <a:defRPr>
                <a:solidFill>
                  <a:schemeClr val="tx1"/>
                </a:solidFill>
                <a:latin typeface="Calibri" charset="0"/>
                <a:ea typeface="ＭＳ Ｐゴシック" charset="0"/>
              </a:defRPr>
            </a:lvl4pPr>
            <a:lvl5pPr defTabSz="992188">
              <a:defRPr>
                <a:solidFill>
                  <a:schemeClr val="tx1"/>
                </a:solidFill>
                <a:latin typeface="Calibri" charset="0"/>
                <a:ea typeface="ＭＳ Ｐゴシック" charset="0"/>
              </a:defRPr>
            </a:lvl5pPr>
            <a:lvl6pPr defTabSz="992188" eaLnBrk="0" fontAlgn="base" hangingPunct="0">
              <a:spcAft>
                <a:spcPct val="0"/>
              </a:spcAft>
              <a:buFont typeface="Arial" charset="0"/>
              <a:defRPr>
                <a:solidFill>
                  <a:schemeClr val="tx1"/>
                </a:solidFill>
                <a:latin typeface="Calibri" charset="0"/>
                <a:ea typeface="ＭＳ Ｐゴシック" charset="0"/>
              </a:defRPr>
            </a:lvl6pPr>
            <a:lvl7pPr defTabSz="992188" eaLnBrk="0" fontAlgn="base" hangingPunct="0">
              <a:spcAft>
                <a:spcPct val="0"/>
              </a:spcAft>
              <a:buFont typeface="Arial" charset="0"/>
              <a:defRPr>
                <a:solidFill>
                  <a:schemeClr val="tx1"/>
                </a:solidFill>
                <a:latin typeface="Calibri" charset="0"/>
                <a:ea typeface="ＭＳ Ｐゴシック" charset="0"/>
              </a:defRPr>
            </a:lvl7pPr>
            <a:lvl8pPr defTabSz="992188" eaLnBrk="0" fontAlgn="base" hangingPunct="0">
              <a:spcAft>
                <a:spcPct val="0"/>
              </a:spcAft>
              <a:buFont typeface="Arial" charset="0"/>
              <a:defRPr>
                <a:solidFill>
                  <a:schemeClr val="tx1"/>
                </a:solidFill>
                <a:latin typeface="Calibri" charset="0"/>
                <a:ea typeface="ＭＳ Ｐゴシック" charset="0"/>
              </a:defRPr>
            </a:lvl8pPr>
            <a:lvl9pPr defTabSz="992188" eaLnBrk="0" fontAlgn="base" hangingPunct="0">
              <a:spcAft>
                <a:spcPct val="0"/>
              </a:spcAft>
              <a:buFont typeface="Arial" charset="0"/>
              <a:defRPr>
                <a:solidFill>
                  <a:schemeClr val="tx1"/>
                </a:solidFill>
                <a:latin typeface="Calibri" charset="0"/>
                <a:ea typeface="ＭＳ Ｐゴシック" charset="0"/>
              </a:defRPr>
            </a:lvl9pPr>
          </a:lstStyle>
          <a:p>
            <a:pPr algn="ctr" fontAlgn="base">
              <a:spcBef>
                <a:spcPct val="20000"/>
              </a:spcBef>
              <a:spcAft>
                <a:spcPct val="0"/>
              </a:spcAft>
            </a:pPr>
            <a:r>
              <a:rPr kumimoji="0" lang="fr-FR" sz="3000">
                <a:solidFill>
                  <a:prstClr val="white"/>
                </a:solidFill>
                <a:latin typeface="Arial" charset="0"/>
                <a:cs typeface="Arial" charset="0"/>
              </a:rPr>
              <a:t>We hope to see you soon in Saint Malo!</a:t>
            </a:r>
          </a:p>
          <a:p>
            <a:pPr algn="ctr" fontAlgn="base">
              <a:spcBef>
                <a:spcPct val="20000"/>
              </a:spcBef>
              <a:spcAft>
                <a:spcPct val="0"/>
              </a:spcAft>
            </a:pPr>
            <a:r>
              <a:rPr kumimoji="0" lang="fr-FR" sz="3000">
                <a:solidFill>
                  <a:prstClr val="white"/>
                </a:solidFill>
                <a:latin typeface="Arial" charset="0"/>
                <a:cs typeface="Arial" charset="0"/>
              </a:rPr>
              <a:t>10-15 September 2017</a:t>
            </a:r>
          </a:p>
        </p:txBody>
      </p:sp>
      <p:pic>
        <p:nvPicPr>
          <p:cNvPr id="4" name="図 3"/>
          <p:cNvPicPr>
            <a:picLocks noChangeAspect="1"/>
          </p:cNvPicPr>
          <p:nvPr/>
        </p:nvPicPr>
        <p:blipFill>
          <a:blip r:embed="rId2"/>
          <a:stretch>
            <a:fillRect/>
          </a:stretch>
        </p:blipFill>
        <p:spPr>
          <a:xfrm>
            <a:off x="1346200" y="6001706"/>
            <a:ext cx="6451600" cy="812800"/>
          </a:xfrm>
          <a:prstGeom prst="rect">
            <a:avLst/>
          </a:prstGeom>
        </p:spPr>
      </p:pic>
      <p:pic>
        <p:nvPicPr>
          <p:cNvPr id="5" name="図 4"/>
          <p:cNvPicPr>
            <a:picLocks noChangeAspect="1"/>
          </p:cNvPicPr>
          <p:nvPr/>
        </p:nvPicPr>
        <p:blipFill>
          <a:blip r:embed="rId3"/>
          <a:stretch>
            <a:fillRect/>
          </a:stretch>
        </p:blipFill>
        <p:spPr>
          <a:xfrm>
            <a:off x="975690" y="605790"/>
            <a:ext cx="7090288" cy="5434062"/>
          </a:xfrm>
          <a:prstGeom prst="rect">
            <a:avLst/>
          </a:prstGeom>
        </p:spPr>
      </p:pic>
      <p:sp>
        <p:nvSpPr>
          <p:cNvPr id="10" name="Rectangle 12"/>
          <p:cNvSpPr txBox="1">
            <a:spLocks noChangeArrowheads="1"/>
          </p:cNvSpPr>
          <p:nvPr/>
        </p:nvSpPr>
        <p:spPr>
          <a:xfrm>
            <a:off x="694720" y="-13078"/>
            <a:ext cx="7772400" cy="533400"/>
          </a:xfrm>
          <a:prstGeom prst="rect">
            <a:avLst/>
          </a:prstGeom>
        </p:spPr>
        <p:txBody>
          <a:bodyPr vert="horz" lIns="91438" tIns="45718" rIns="91438" bIns="45718" rtlCol="0" anchor="ctr">
            <a:noAutofit/>
          </a:bodyPr>
          <a:lstStyle>
            <a:lvl1pPr algn="ctr" defTabSz="914391"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3200" b="1" dirty="0" smtClean="0">
                <a:solidFill>
                  <a:srgbClr val="002060"/>
                </a:solidFill>
                <a:effectLst>
                  <a:outerShdw blurRad="38100" dist="38100" dir="2700000" algn="tl">
                    <a:srgbClr val="000000">
                      <a:alpha val="43137"/>
                    </a:srgbClr>
                  </a:outerShdw>
                </a:effectLst>
                <a:latin typeface="Arial" charset="0"/>
                <a:ea typeface="メイリオ" charset="0"/>
                <a:cs typeface="メイリオ" charset="0"/>
              </a:rPr>
              <a:t>Get together at IFSA in Saint-Malo </a:t>
            </a:r>
            <a:endParaRPr lang="en-US" altLang="ja-JP" sz="24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endParaRPr>
          </a:p>
        </p:txBody>
      </p:sp>
      <p:sp>
        <p:nvSpPr>
          <p:cNvPr id="11"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fld id="{57A8297D-5CC8-2240-8899-FD4042865E28}" type="slidenum">
              <a:rPr lang="en-US" altLang="ja-JP">
                <a:solidFill>
                  <a:srgbClr val="000000"/>
                </a:solidFill>
                <a:latin typeface="Arial" charset="0"/>
                <a:ea typeface="ＭＳ Ｐゴシック"/>
                <a:cs typeface="ＭＳ Ｐゴシック"/>
              </a:rPr>
              <a:pPr algn="r" defTabSz="914391">
                <a:defRPr/>
              </a:pPr>
              <a:t>20</a:t>
            </a:fld>
            <a:endParaRPr lang="en-US" altLang="ja-JP" dirty="0">
              <a:solidFill>
                <a:srgbClr val="000000"/>
              </a:solidFill>
              <a:latin typeface="Arial" charset="0"/>
              <a:ea typeface="ＭＳ Ｐゴシック"/>
              <a:cs typeface="ＭＳ Ｐゴシック"/>
            </a:endParaRPr>
          </a:p>
        </p:txBody>
      </p:sp>
      <p:pic>
        <p:nvPicPr>
          <p:cNvPr id="13"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190" y="3"/>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4" name="Picture 1"/>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5"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40008683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ppt_w</p:attrName>
                                        </p:attrNameLst>
                                      </p:cBhvr>
                                      <p:tavLst>
                                        <p:tav tm="0">
                                          <p:val>
                                            <p:fltVal val="0"/>
                                          </p:val>
                                        </p:tav>
                                        <p:tav tm="100000">
                                          <p:val>
                                            <p:strVal val="#ppt_w"/>
                                          </p:val>
                                        </p:tav>
                                      </p:tavLst>
                                    </p:anim>
                                    <p:anim calcmode="lin" valueType="num">
                                      <p:cBhvr>
                                        <p:cTn id="8" dur="2000" fill="hold"/>
                                        <p:tgtEl>
                                          <p:spTgt spid="17"/>
                                        </p:tgtEl>
                                        <p:attrNameLst>
                                          <p:attrName>ppt_h</p:attrName>
                                        </p:attrNameLst>
                                      </p:cBhvr>
                                      <p:tavLst>
                                        <p:tav tm="0">
                                          <p:val>
                                            <p:fltVal val="0"/>
                                          </p:val>
                                        </p:tav>
                                        <p:tav tm="100000">
                                          <p:val>
                                            <p:strVal val="#ppt_h"/>
                                          </p:val>
                                        </p:tav>
                                      </p:tavLst>
                                    </p:anim>
                                    <p:animEffect transition="in" filter="fade">
                                      <p:cBhvr>
                                        <p:cTn id="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1598" y="901360"/>
            <a:ext cx="8996258" cy="5632304"/>
          </a:xfrm>
          <a:prstGeom prst="rect">
            <a:avLst/>
          </a:prstGeom>
          <a:noFill/>
        </p:spPr>
        <p:txBody>
          <a:bodyPr wrap="square" lIns="91436" tIns="45716" rIns="91436" bIns="45716" rtlCol="0">
            <a:spAutoFit/>
          </a:bodyPr>
          <a:lstStyle/>
          <a:p>
            <a:r>
              <a:rPr lang="en-US" altLang="ja-JP" b="1" dirty="0" smtClean="0">
                <a:solidFill>
                  <a:srgbClr val="000090"/>
                </a:solidFill>
                <a:latin typeface="Helvetica"/>
                <a:cs typeface="Helvetica"/>
              </a:rPr>
              <a:t>Critical issues of fast ignition</a:t>
            </a:r>
            <a:endParaRPr lang="en-US" altLang="ja-JP" b="1" dirty="0" smtClean="0">
              <a:solidFill>
                <a:srgbClr val="000000"/>
              </a:solidFill>
              <a:latin typeface="Helvetica"/>
              <a:cs typeface="Helvetica"/>
            </a:endParaRPr>
          </a:p>
          <a:p>
            <a:pPr marL="1256967" lvl="2" indent="-342883">
              <a:buFont typeface="Wingdings" charset="2"/>
              <a:buChar char="ü"/>
            </a:pPr>
            <a:r>
              <a:rPr lang="en-US" altLang="ja-JP" b="1" dirty="0" smtClean="0">
                <a:solidFill>
                  <a:srgbClr val="000000"/>
                </a:solidFill>
                <a:latin typeface="Helvetica"/>
                <a:cs typeface="Helvetica"/>
              </a:rPr>
              <a:t>Laser-accelerated Relativistic </a:t>
            </a:r>
            <a:r>
              <a:rPr lang="en-US" altLang="ja-JP" b="1" dirty="0">
                <a:solidFill>
                  <a:srgbClr val="000000"/>
                </a:solidFill>
                <a:latin typeface="Helvetica"/>
                <a:cs typeface="Helvetica"/>
              </a:rPr>
              <a:t>Electron Beam (</a:t>
            </a:r>
            <a:r>
              <a:rPr lang="en-US" altLang="ja-JP" b="1" dirty="0" smtClean="0">
                <a:solidFill>
                  <a:srgbClr val="000000"/>
                </a:solidFill>
                <a:latin typeface="Helvetica"/>
                <a:cs typeface="Helvetica"/>
              </a:rPr>
              <a:t>REB</a:t>
            </a:r>
            <a:r>
              <a:rPr lang="en-US" altLang="ja-JP" b="1" dirty="0" smtClean="0">
                <a:latin typeface="Helvetica"/>
                <a:cs typeface="Helvetica"/>
              </a:rPr>
              <a:t>) is too energetic, </a:t>
            </a:r>
          </a:p>
          <a:p>
            <a:pPr marL="914084" lvl="2"/>
            <a:r>
              <a:rPr lang="en-US" altLang="ja-JP" b="1" dirty="0">
                <a:latin typeface="Helvetica"/>
                <a:cs typeface="Helvetica"/>
              </a:rPr>
              <a:t> </a:t>
            </a:r>
            <a:r>
              <a:rPr lang="en-US" altLang="ja-JP" b="1" dirty="0" smtClean="0">
                <a:latin typeface="Helvetica"/>
                <a:cs typeface="Helvetica"/>
              </a:rPr>
              <a:t>                                                    and</a:t>
            </a:r>
          </a:p>
          <a:p>
            <a:pPr marL="1256967" lvl="2" indent="-342883">
              <a:buFont typeface="Wingdings" charset="2"/>
              <a:buChar char="ü"/>
            </a:pPr>
            <a:r>
              <a:rPr lang="en-US" altLang="ja-JP" b="1" dirty="0" smtClean="0">
                <a:solidFill>
                  <a:srgbClr val="000000"/>
                </a:solidFill>
                <a:latin typeface="Helvetica"/>
                <a:cs typeface="Helvetica"/>
              </a:rPr>
              <a:t>REB is too divergent to couple with a compressed core</a:t>
            </a:r>
            <a:r>
              <a:rPr lang="en-US" altLang="ja-JP" b="1" dirty="0">
                <a:solidFill>
                  <a:srgbClr val="000000"/>
                </a:solidFill>
                <a:latin typeface="Helvetica"/>
                <a:cs typeface="Helvetica"/>
                <a:sym typeface="Wingdings"/>
              </a:rPr>
              <a:t>.</a:t>
            </a:r>
            <a:endParaRPr lang="en-US" altLang="ja-JP" b="1" dirty="0" smtClean="0">
              <a:solidFill>
                <a:srgbClr val="000000"/>
              </a:solidFill>
              <a:latin typeface="Helvetica"/>
              <a:cs typeface="Helvetica"/>
              <a:sym typeface="Wingdings"/>
            </a:endParaRPr>
          </a:p>
          <a:p>
            <a:pPr marL="1256967" lvl="2" indent="-342883">
              <a:buFont typeface="Wingdings" charset="2"/>
              <a:buChar char="ü"/>
            </a:pPr>
            <a:endParaRPr lang="en-US" altLang="ja-JP" b="1" dirty="0" smtClean="0">
              <a:solidFill>
                <a:srgbClr val="000000"/>
              </a:solidFill>
              <a:latin typeface="Helvetica"/>
              <a:cs typeface="Helvetica"/>
              <a:sym typeface="Wingdings"/>
            </a:endParaRPr>
          </a:p>
          <a:p>
            <a:pPr marL="18"/>
            <a:r>
              <a:rPr lang="en-US" altLang="ja-JP" b="1" dirty="0" smtClean="0">
                <a:solidFill>
                  <a:srgbClr val="000090"/>
                </a:solidFill>
                <a:latin typeface="Helvetica"/>
                <a:cs typeface="Helvetica"/>
              </a:rPr>
              <a:t>     Cool REB Campaign</a:t>
            </a:r>
          </a:p>
          <a:p>
            <a:pPr marL="1256967" lvl="2" indent="-342883">
              <a:buFont typeface="Wingdings" charset="2"/>
              <a:buChar char="ü"/>
            </a:pPr>
            <a:r>
              <a:rPr lang="en-US" altLang="ja-JP" b="1" dirty="0" smtClean="0">
                <a:solidFill>
                  <a:srgbClr val="000000"/>
                </a:solidFill>
                <a:latin typeface="Helvetica"/>
                <a:cs typeface="Helvetica"/>
              </a:rPr>
              <a:t>Contrast ratio of heating laser pulse is improved to ten billion.</a:t>
            </a:r>
          </a:p>
          <a:p>
            <a:pPr marL="1256967" lvl="2" indent="-342883">
              <a:buFont typeface="Wingdings" charset="2"/>
              <a:buChar char="ü"/>
            </a:pPr>
            <a:r>
              <a:rPr lang="en-US" altLang="ja-JP" b="1" dirty="0" smtClean="0">
                <a:solidFill>
                  <a:srgbClr val="000000"/>
                </a:solidFill>
                <a:latin typeface="Helvetica"/>
                <a:cs typeface="Helvetica"/>
              </a:rPr>
              <a:t>Low energy electrons (&lt;few MeV) increased significantly. </a:t>
            </a:r>
          </a:p>
          <a:p>
            <a:pPr marL="18"/>
            <a:r>
              <a:rPr lang="en-US" altLang="ja-JP" b="1" dirty="0" smtClean="0">
                <a:solidFill>
                  <a:srgbClr val="000090"/>
                </a:solidFill>
                <a:latin typeface="Helvetica"/>
                <a:cs typeface="Helvetica"/>
              </a:rPr>
              <a:t>     Guiding REB Campaign</a:t>
            </a:r>
          </a:p>
          <a:p>
            <a:pPr marL="1256967" lvl="2" indent="-342883">
              <a:buFont typeface="Wingdings" charset="2"/>
              <a:buChar char="ü"/>
            </a:pPr>
            <a:r>
              <a:rPr lang="en-US" altLang="ja-JP" b="1" dirty="0" smtClean="0">
                <a:solidFill>
                  <a:srgbClr val="000000"/>
                </a:solidFill>
                <a:latin typeface="Helvetica"/>
                <a:cs typeface="Helvetica"/>
              </a:rPr>
              <a:t>Kilo-tesla magnetic-field is generated in free space for the first time.</a:t>
            </a:r>
          </a:p>
          <a:p>
            <a:pPr marL="1256967" lvl="2" indent="-342883">
              <a:buFont typeface="Wingdings" charset="2"/>
              <a:buChar char="ü"/>
            </a:pPr>
            <a:r>
              <a:rPr lang="en-US" altLang="ja-JP" b="1" dirty="0" smtClean="0">
                <a:solidFill>
                  <a:srgbClr val="000000"/>
                </a:solidFill>
                <a:latin typeface="Helvetica"/>
                <a:cs typeface="Helvetica"/>
              </a:rPr>
              <a:t>Convergence of REB by magnetic-field was demonstrated.</a:t>
            </a:r>
          </a:p>
          <a:p>
            <a:pPr marL="18"/>
            <a:endParaRPr lang="en-US" altLang="ja-JP" b="1" dirty="0" smtClean="0">
              <a:solidFill>
                <a:srgbClr val="000090"/>
              </a:solidFill>
              <a:latin typeface="Helvetica"/>
              <a:cs typeface="Helvetica"/>
            </a:endParaRPr>
          </a:p>
          <a:p>
            <a:pPr marL="18"/>
            <a:r>
              <a:rPr lang="en-US" altLang="ja-JP" b="1" dirty="0" smtClean="0">
                <a:solidFill>
                  <a:srgbClr val="000090"/>
                </a:solidFill>
                <a:latin typeface="Helvetica"/>
                <a:cs typeface="Helvetica"/>
              </a:rPr>
              <a:t>Integration </a:t>
            </a:r>
            <a:r>
              <a:rPr lang="en-US" altLang="ja-JP" b="1" dirty="0">
                <a:solidFill>
                  <a:srgbClr val="000090"/>
                </a:solidFill>
                <a:latin typeface="Helvetica"/>
                <a:cs typeface="Helvetica"/>
              </a:rPr>
              <a:t>Campaign</a:t>
            </a:r>
          </a:p>
          <a:p>
            <a:pPr marL="1256967" lvl="2" indent="-342883">
              <a:buFont typeface="Wingdings" charset="2"/>
              <a:buChar char="ü"/>
            </a:pPr>
            <a:r>
              <a:rPr lang="en-US" altLang="ja-JP" b="1" dirty="0" smtClean="0">
                <a:solidFill>
                  <a:srgbClr val="000000"/>
                </a:solidFill>
                <a:latin typeface="Helvetica"/>
                <a:cs typeface="Helvetica"/>
              </a:rPr>
              <a:t>Cool</a:t>
            </a:r>
            <a:r>
              <a:rPr lang="en-US" altLang="ja-JP" b="1" dirty="0">
                <a:solidFill>
                  <a:srgbClr val="000000"/>
                </a:solidFill>
                <a:latin typeface="Helvetica"/>
                <a:cs typeface="Helvetica"/>
              </a:rPr>
              <a:t> </a:t>
            </a:r>
            <a:r>
              <a:rPr lang="en-US" altLang="ja-JP" b="1" dirty="0" smtClean="0">
                <a:solidFill>
                  <a:srgbClr val="000000"/>
                </a:solidFill>
                <a:latin typeface="Helvetica"/>
                <a:cs typeface="Helvetica"/>
              </a:rPr>
              <a:t>and Guiding </a:t>
            </a:r>
            <a:r>
              <a:rPr lang="en-US" altLang="ja-JP" b="1" dirty="0">
                <a:solidFill>
                  <a:srgbClr val="000000"/>
                </a:solidFill>
                <a:latin typeface="Helvetica"/>
                <a:cs typeface="Helvetica"/>
              </a:rPr>
              <a:t>REB are simultaneously implemented.</a:t>
            </a:r>
          </a:p>
          <a:p>
            <a:pPr marL="1256967" lvl="2" indent="-342883">
              <a:buFont typeface="Wingdings" charset="2"/>
              <a:buChar char="ü"/>
            </a:pPr>
            <a:r>
              <a:rPr lang="en-US" altLang="ja-JP" b="1" dirty="0">
                <a:solidFill>
                  <a:srgbClr val="000000"/>
                </a:solidFill>
                <a:latin typeface="Helvetica"/>
                <a:cs typeface="Helvetica"/>
              </a:rPr>
              <a:t>Temperature of ~3keV is demonstrated at a reduced heating energy.</a:t>
            </a:r>
          </a:p>
          <a:p>
            <a:pPr marL="18"/>
            <a:endParaRPr lang="en-US" altLang="ja-JP" b="1" dirty="0" smtClean="0">
              <a:solidFill>
                <a:srgbClr val="000090"/>
              </a:solidFill>
              <a:latin typeface="Helvetica"/>
              <a:cs typeface="Helvetica"/>
            </a:endParaRPr>
          </a:p>
          <a:p>
            <a:pPr marL="18"/>
            <a:r>
              <a:rPr lang="en-US" altLang="ja-JP" b="1" dirty="0" smtClean="0">
                <a:solidFill>
                  <a:srgbClr val="000090"/>
                </a:solidFill>
                <a:latin typeface="Helvetica"/>
                <a:cs typeface="Helvetica"/>
              </a:rPr>
              <a:t>What Next?</a:t>
            </a:r>
            <a:endParaRPr lang="en-US" altLang="ja-JP" b="1" dirty="0">
              <a:solidFill>
                <a:srgbClr val="000090"/>
              </a:solidFill>
              <a:latin typeface="Helvetica"/>
              <a:cs typeface="Helvetica"/>
            </a:endParaRPr>
          </a:p>
          <a:p>
            <a:pPr marL="1256967" lvl="2" indent="-342883">
              <a:buFont typeface="Wingdings" charset="2"/>
              <a:buChar char="ü"/>
            </a:pPr>
            <a:r>
              <a:rPr lang="en-US" altLang="ja-JP" b="1" dirty="0" smtClean="0">
                <a:solidFill>
                  <a:srgbClr val="000000"/>
                </a:solidFill>
                <a:latin typeface="Helvetica"/>
                <a:cs typeface="Helvetica"/>
              </a:rPr>
              <a:t>High energy rep. laser J-</a:t>
            </a:r>
            <a:r>
              <a:rPr lang="en-US" altLang="ja-JP" b="1" dirty="0" err="1" smtClean="0">
                <a:solidFill>
                  <a:srgbClr val="000000"/>
                </a:solidFill>
                <a:latin typeface="Helvetica"/>
                <a:cs typeface="Helvetica"/>
              </a:rPr>
              <a:t>EPoCH</a:t>
            </a:r>
            <a:r>
              <a:rPr lang="en-US" altLang="ja-JP" b="1" dirty="0">
                <a:solidFill>
                  <a:srgbClr val="000000"/>
                </a:solidFill>
                <a:latin typeface="Helvetica"/>
                <a:cs typeface="Helvetica"/>
              </a:rPr>
              <a:t>*  </a:t>
            </a:r>
          </a:p>
          <a:p>
            <a:pPr marL="1256967" lvl="2" indent="-342883">
              <a:buFont typeface="Wingdings" charset="2"/>
              <a:buChar char="ü"/>
            </a:pPr>
            <a:r>
              <a:rPr lang="en-US" altLang="ja-JP" b="1" dirty="0" smtClean="0">
                <a:solidFill>
                  <a:srgbClr val="000000"/>
                </a:solidFill>
                <a:latin typeface="Helvetica"/>
                <a:cs typeface="Helvetica"/>
              </a:rPr>
              <a:t>International cooperation of FIREX-II.</a:t>
            </a:r>
          </a:p>
          <a:p>
            <a:pPr marL="914084" lvl="2" algn="r"/>
            <a:r>
              <a:rPr lang="en-US" altLang="ja-JP" dirty="0" smtClean="0"/>
              <a:t> </a:t>
            </a:r>
            <a:r>
              <a:rPr lang="en-US" altLang="ja-JP" sz="1600" b="1" dirty="0">
                <a:solidFill>
                  <a:srgbClr val="000000"/>
                </a:solidFill>
                <a:latin typeface="Arial"/>
                <a:cs typeface="Arial"/>
              </a:rPr>
              <a:t> *</a:t>
            </a:r>
            <a:r>
              <a:rPr lang="en-US" altLang="ja-JP" sz="1600" dirty="0">
                <a:latin typeface="Arial"/>
                <a:cs typeface="Arial"/>
              </a:rPr>
              <a:t>Japan Establishment for </a:t>
            </a:r>
            <a:r>
              <a:rPr lang="en-US" altLang="ja-JP" sz="1600" dirty="0" err="1" smtClean="0">
                <a:latin typeface="Arial"/>
                <a:cs typeface="Arial"/>
              </a:rPr>
              <a:t>POwer</a:t>
            </a:r>
            <a:r>
              <a:rPr lang="en-US" altLang="ja-JP" sz="1600" dirty="0" smtClean="0">
                <a:latin typeface="Arial"/>
                <a:cs typeface="Arial"/>
              </a:rPr>
              <a:t> laser Community </a:t>
            </a:r>
            <a:r>
              <a:rPr lang="en-US" altLang="ja-JP" sz="1600" dirty="0">
                <a:latin typeface="Arial"/>
                <a:cs typeface="Arial"/>
              </a:rPr>
              <a:t>Harvest </a:t>
            </a:r>
            <a:endParaRPr lang="en-US" altLang="ja-JP" sz="1600" b="1" dirty="0">
              <a:solidFill>
                <a:srgbClr val="000000"/>
              </a:solidFill>
              <a:latin typeface="Arial"/>
              <a:cs typeface="Arial"/>
            </a:endParaRPr>
          </a:p>
        </p:txBody>
      </p:sp>
      <p:sp>
        <p:nvSpPr>
          <p:cNvPr id="7" name="Rectangle 12"/>
          <p:cNvSpPr txBox="1">
            <a:spLocks noChangeArrowheads="1"/>
          </p:cNvSpPr>
          <p:nvPr/>
        </p:nvSpPr>
        <p:spPr>
          <a:xfrm>
            <a:off x="694720" y="-13078"/>
            <a:ext cx="7772400" cy="533400"/>
          </a:xfrm>
          <a:prstGeom prst="rect">
            <a:avLst/>
          </a:prstGeom>
        </p:spPr>
        <p:txBody>
          <a:bodyPr vert="horz" lIns="91438" tIns="45718" rIns="91438" bIns="45718" rtlCol="0" anchor="ctr">
            <a:noAutofit/>
          </a:bodyPr>
          <a:lstStyle>
            <a:lvl1pPr algn="ctr" defTabSz="914391" rtl="0" eaLnBrk="1" latinLnBrk="0" hangingPunct="1">
              <a:spcBef>
                <a:spcPct val="0"/>
              </a:spcBef>
              <a:buNone/>
              <a:defRPr kumimoji="1" sz="4400" kern="1200">
                <a:solidFill>
                  <a:schemeClr val="tx1"/>
                </a:solidFill>
                <a:latin typeface="+mj-lt"/>
                <a:ea typeface="+mj-ea"/>
                <a:cs typeface="+mj-cs"/>
              </a:defRPr>
            </a:lvl1pPr>
          </a:lstStyle>
          <a:p>
            <a:pPr>
              <a:defRPr/>
            </a:pPr>
            <a:r>
              <a:rPr lang="en-US" altLang="ja-JP" sz="3200" b="1" dirty="0" smtClean="0">
                <a:solidFill>
                  <a:srgbClr val="002060"/>
                </a:solidFill>
                <a:effectLst>
                  <a:outerShdw blurRad="38100" dist="38100" dir="2700000" algn="tl">
                    <a:srgbClr val="000000">
                      <a:alpha val="43137"/>
                    </a:srgbClr>
                  </a:outerShdw>
                </a:effectLst>
                <a:latin typeface="Arial" charset="0"/>
                <a:ea typeface="メイリオ" charset="0"/>
                <a:cs typeface="メイリオ" charset="0"/>
              </a:rPr>
              <a:t>Summary </a:t>
            </a:r>
            <a:endParaRPr lang="en-US" altLang="ja-JP" sz="2400" b="1" dirty="0">
              <a:solidFill>
                <a:srgbClr val="002060"/>
              </a:solidFill>
              <a:effectLst>
                <a:outerShdw blurRad="38100" dist="38100" dir="2700000" algn="tl">
                  <a:srgbClr val="000000">
                    <a:alpha val="43137"/>
                  </a:srgbClr>
                </a:outerShdw>
              </a:effectLst>
              <a:latin typeface="Arial" charset="0"/>
              <a:ea typeface="メイリオ" charset="0"/>
              <a:cs typeface="メイリオ" charset="0"/>
            </a:endParaRPr>
          </a:p>
        </p:txBody>
      </p:sp>
      <p:sp>
        <p:nvSpPr>
          <p:cNvPr id="8"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fld id="{57A8297D-5CC8-2240-8899-FD4042865E28}" type="slidenum">
              <a:rPr lang="en-US" altLang="ja-JP">
                <a:solidFill>
                  <a:srgbClr val="000000"/>
                </a:solidFill>
                <a:latin typeface="Arial" charset="0"/>
                <a:ea typeface="ＭＳ Ｐゴシック"/>
                <a:cs typeface="ＭＳ Ｐゴシック"/>
              </a:rPr>
              <a:pPr algn="r" defTabSz="914391">
                <a:defRPr/>
              </a:pPr>
              <a:t>3</a:t>
            </a:fld>
            <a:endParaRPr lang="en-US" altLang="ja-JP" dirty="0">
              <a:solidFill>
                <a:srgbClr val="000000"/>
              </a:solidFill>
              <a:latin typeface="Arial" charset="0"/>
              <a:ea typeface="ＭＳ Ｐゴシック"/>
              <a:cs typeface="ＭＳ Ｐゴシック"/>
            </a:endParaRPr>
          </a:p>
        </p:txBody>
      </p:sp>
      <p:pic>
        <p:nvPicPr>
          <p:cNvPr id="9"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3"/>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0"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5"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Tree>
    <p:extLst>
      <p:ext uri="{BB962C8B-B14F-4D97-AF65-F5344CB8AC3E}">
        <p14:creationId xmlns:p14="http://schemas.microsoft.com/office/powerpoint/2010/main" val="3899265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ホームベース 12"/>
          <p:cNvSpPr/>
          <p:nvPr/>
        </p:nvSpPr>
        <p:spPr>
          <a:xfrm rot="20171948">
            <a:off x="238365" y="2368264"/>
            <a:ext cx="8144114" cy="820460"/>
          </a:xfrm>
          <a:prstGeom prst="homePlate">
            <a:avLst/>
          </a:prstGeom>
          <a:ln>
            <a:noFill/>
          </a:ln>
        </p:spPr>
        <p:style>
          <a:lnRef idx="1">
            <a:schemeClr val="accent2"/>
          </a:lnRef>
          <a:fillRef idx="2">
            <a:schemeClr val="accent2"/>
          </a:fillRef>
          <a:effectRef idx="1">
            <a:schemeClr val="accent2"/>
          </a:effectRef>
          <a:fontRef idx="minor">
            <a:schemeClr val="dk1"/>
          </a:fontRef>
        </p:style>
        <p:txBody>
          <a:bodyPr lIns="82294" tIns="41148" rIns="82294" bIns="41148" rtlCol="0" anchor="ctr"/>
          <a:lstStyle/>
          <a:p>
            <a:pPr algn="ctr" defTabSz="411472"/>
            <a:endParaRPr lang="ja-JP" altLang="en-US" sz="1100" kern="0">
              <a:solidFill>
                <a:prstClr val="black"/>
              </a:solidFill>
              <a:latin typeface="Calibri"/>
              <a:ea typeface="ＭＳ Ｐゴシック"/>
              <a:sym typeface="Helvetica"/>
            </a:endParaRPr>
          </a:p>
        </p:txBody>
      </p:sp>
      <p:pic>
        <p:nvPicPr>
          <p:cNvPr id="1560" name="PWamp-1s.png"/>
          <p:cNvPicPr/>
          <p:nvPr/>
        </p:nvPicPr>
        <p:blipFill>
          <a:blip r:embed="rId3">
            <a:extLst/>
          </a:blip>
          <a:stretch>
            <a:fillRect/>
          </a:stretch>
        </p:blipFill>
        <p:spPr>
          <a:xfrm>
            <a:off x="3002652" y="2492896"/>
            <a:ext cx="2217420" cy="3248052"/>
          </a:xfrm>
          <a:prstGeom prst="rect">
            <a:avLst/>
          </a:prstGeom>
          <a:ln w="25400">
            <a:round/>
          </a:ln>
          <a:effectLst>
            <a:softEdge rad="63500"/>
          </a:effectLst>
        </p:spPr>
      </p:pic>
      <p:sp>
        <p:nvSpPr>
          <p:cNvPr id="1561" name="Shape 1561"/>
          <p:cNvSpPr/>
          <p:nvPr/>
        </p:nvSpPr>
        <p:spPr>
          <a:xfrm>
            <a:off x="2984035" y="5693767"/>
            <a:ext cx="2759699"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36573" marR="36573" defTabSz="822944">
              <a:defRPr sz="1800"/>
            </a:pPr>
            <a:r>
              <a:rPr kumimoji="0"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rPr>
              <a:t>P</a:t>
            </a:r>
            <a:r>
              <a:rPr kumimoji="0" lang="en-US"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rPr>
              <a:t>etaWatt Mod </a:t>
            </a:r>
            <a:r>
              <a:rPr kumimoji="0"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rPr>
              <a:t>1996</a:t>
            </a:r>
            <a:endParaRPr kumimoji="0" lang="en-US"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endParaRPr>
          </a:p>
          <a:p>
            <a:pPr marL="36573" marR="36573" defTabSz="822944">
              <a:defRPr sz="1800"/>
            </a:pPr>
            <a:r>
              <a:rPr kumimoji="0" lang="en-US" sz="2000" kern="0" dirty="0" err="1">
                <a:solidFill>
                  <a:sysClr val="windowText" lastClr="000000"/>
                </a:solidFill>
                <a:uFill>
                  <a:solidFill/>
                </a:uFill>
                <a:latin typeface="Arial" panose="020B0604020202020204" pitchFamily="34" charset="0"/>
                <a:ea typeface="Helvetica"/>
                <a:cs typeface="Arial" panose="020B0604020202020204" pitchFamily="34" charset="0"/>
                <a:sym typeface="Arial"/>
              </a:rPr>
              <a:t>PetaWatt</a:t>
            </a:r>
            <a:r>
              <a:rPr kumimoji="0" lang="en-US"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rPr>
              <a:t>         2001</a:t>
            </a:r>
            <a:endParaRPr kumimoji="0"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endParaRPr>
          </a:p>
        </p:txBody>
      </p:sp>
      <p:pic>
        <p:nvPicPr>
          <p:cNvPr id="1563" name="image.png"/>
          <p:cNvPicPr/>
          <p:nvPr/>
        </p:nvPicPr>
        <p:blipFill>
          <a:blip r:embed="rId4">
            <a:extLst/>
          </a:blip>
          <a:stretch>
            <a:fillRect/>
          </a:stretch>
        </p:blipFill>
        <p:spPr>
          <a:xfrm>
            <a:off x="5640984" y="1518042"/>
            <a:ext cx="2819448" cy="4215214"/>
          </a:xfrm>
          <a:prstGeom prst="rect">
            <a:avLst/>
          </a:prstGeom>
          <a:ln w="12700">
            <a:miter lim="400000"/>
          </a:ln>
          <a:effectLst>
            <a:softEdge rad="63500"/>
          </a:effectLst>
        </p:spPr>
      </p:pic>
      <p:sp>
        <p:nvSpPr>
          <p:cNvPr id="1564" name="Shape 1564"/>
          <p:cNvSpPr/>
          <p:nvPr/>
        </p:nvSpPr>
        <p:spPr>
          <a:xfrm>
            <a:off x="6228184" y="5733257"/>
            <a:ext cx="2835806"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marL="40639" marR="40639" defTabSz="914400">
              <a:defRPr sz="2400" b="1">
                <a:uFill>
                  <a:solidFill/>
                </a:uFill>
                <a:latin typeface="+mn-lt"/>
                <a:ea typeface="+mn-ea"/>
                <a:cs typeface="+mn-cs"/>
                <a:sym typeface="Arial"/>
              </a:defRPr>
            </a:lvl1pPr>
          </a:lstStyle>
          <a:p>
            <a:pPr>
              <a:defRPr sz="1800" b="0">
                <a:uFillTx/>
              </a:defRPr>
            </a:pPr>
            <a:r>
              <a:rPr kumimoji="0" sz="2000" kern="0" dirty="0" smtClean="0">
                <a:solidFill>
                  <a:sysClr val="windowText" lastClr="000000"/>
                </a:solidFill>
                <a:uFillTx/>
                <a:cs typeface="Arial" panose="020B0604020202020204" pitchFamily="34" charset="0"/>
              </a:rPr>
              <a:t>LFEX</a:t>
            </a:r>
            <a:r>
              <a:rPr kumimoji="0" lang="en-US" sz="2000" kern="0" dirty="0">
                <a:solidFill>
                  <a:sysClr val="windowText" lastClr="000000"/>
                </a:solidFill>
                <a:uFillTx/>
                <a:cs typeface="Arial" panose="020B0604020202020204" pitchFamily="34" charset="0"/>
              </a:rPr>
              <a:t> </a:t>
            </a:r>
            <a:r>
              <a:rPr kumimoji="0" lang="en-US" sz="2000" kern="0" dirty="0" smtClean="0">
                <a:solidFill>
                  <a:sysClr val="windowText" lastClr="000000"/>
                </a:solidFill>
                <a:uFillTx/>
                <a:cs typeface="Arial" panose="020B0604020202020204" pitchFamily="34" charset="0"/>
              </a:rPr>
              <a:t> 1 </a:t>
            </a:r>
            <a:r>
              <a:rPr kumimoji="0" lang="en-US" altLang="ja-JP" sz="2000" kern="0" dirty="0" smtClean="0">
                <a:solidFill>
                  <a:sysClr val="windowText" lastClr="000000"/>
                </a:solidFill>
                <a:uFillTx/>
                <a:cs typeface="Arial" panose="020B0604020202020204" pitchFamily="34" charset="0"/>
              </a:rPr>
              <a:t>beam</a:t>
            </a:r>
            <a:r>
              <a:rPr kumimoji="0" sz="2000" kern="0" dirty="0" smtClean="0">
                <a:solidFill>
                  <a:sysClr val="windowText" lastClr="000000"/>
                </a:solidFill>
                <a:uFillTx/>
                <a:cs typeface="Arial" panose="020B0604020202020204" pitchFamily="34" charset="0"/>
              </a:rPr>
              <a:t>2009</a:t>
            </a:r>
            <a:endParaRPr kumimoji="0" lang="en-US" sz="2000" kern="0" dirty="0">
              <a:solidFill>
                <a:sysClr val="windowText" lastClr="000000"/>
              </a:solidFill>
              <a:uFillTx/>
              <a:cs typeface="Arial" panose="020B0604020202020204" pitchFamily="34" charset="0"/>
            </a:endParaRPr>
          </a:p>
          <a:p>
            <a:pPr>
              <a:defRPr sz="1800" b="0">
                <a:uFillTx/>
              </a:defRPr>
            </a:pPr>
            <a:r>
              <a:rPr kumimoji="0" lang="ja-JP" altLang="en-US" sz="2000" kern="0" dirty="0">
                <a:solidFill>
                  <a:sysClr val="windowText" lastClr="000000"/>
                </a:solidFill>
                <a:uFillTx/>
                <a:cs typeface="Arial" panose="020B0604020202020204" pitchFamily="34" charset="0"/>
              </a:rPr>
              <a:t>　　　</a:t>
            </a:r>
            <a:r>
              <a:rPr kumimoji="0" lang="en-US" altLang="ja-JP" sz="2000" kern="0" dirty="0" smtClean="0">
                <a:solidFill>
                  <a:sysClr val="windowText" lastClr="000000"/>
                </a:solidFill>
                <a:uFillTx/>
                <a:cs typeface="Arial" panose="020B0604020202020204" pitchFamily="34" charset="0"/>
              </a:rPr>
              <a:t>4 beam </a:t>
            </a:r>
            <a:r>
              <a:rPr kumimoji="0" lang="en-US" altLang="ja-JP" sz="2000" kern="0" dirty="0">
                <a:solidFill>
                  <a:sysClr val="windowText" lastClr="000000"/>
                </a:solidFill>
                <a:uFillTx/>
                <a:cs typeface="Arial" panose="020B0604020202020204" pitchFamily="34" charset="0"/>
              </a:rPr>
              <a:t>2014</a:t>
            </a:r>
            <a:endParaRPr kumimoji="0" lang="en-US" sz="2000" kern="0" dirty="0">
              <a:solidFill>
                <a:sysClr val="windowText" lastClr="000000"/>
              </a:solidFill>
              <a:uFillTx/>
              <a:cs typeface="Arial" panose="020B0604020202020204" pitchFamily="34" charset="0"/>
            </a:endParaRPr>
          </a:p>
        </p:txBody>
      </p:sp>
      <p:sp>
        <p:nvSpPr>
          <p:cNvPr id="1565" name="Shape 1565"/>
          <p:cNvSpPr/>
          <p:nvPr/>
        </p:nvSpPr>
        <p:spPr>
          <a:xfrm>
            <a:off x="3246883" y="6309321"/>
            <a:ext cx="1437067"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algn="ctr" defTabSz="914400">
              <a:defRPr sz="1800" b="1">
                <a:uFill>
                  <a:solidFill/>
                </a:uFill>
                <a:latin typeface="+mn-lt"/>
                <a:ea typeface="+mn-ea"/>
                <a:cs typeface="+mn-cs"/>
                <a:sym typeface="Arial"/>
              </a:defRPr>
            </a:lvl1pPr>
          </a:lstStyle>
          <a:p>
            <a:pPr>
              <a:defRPr b="0">
                <a:uFillTx/>
              </a:defRPr>
            </a:pPr>
            <a:r>
              <a:rPr kumimoji="0" b="0" kern="0" dirty="0">
                <a:solidFill>
                  <a:sysClr val="windowText" lastClr="000000"/>
                </a:solidFill>
                <a:uFillTx/>
                <a:latin typeface="Arial" panose="020B0604020202020204" pitchFamily="34" charset="0"/>
                <a:cs typeface="Arial" panose="020B0604020202020204" pitchFamily="34" charset="0"/>
              </a:rPr>
              <a:t>0.5 </a:t>
            </a:r>
            <a:r>
              <a:rPr kumimoji="0" b="0" kern="0" dirty="0" smtClean="0">
                <a:solidFill>
                  <a:sysClr val="windowText" lastClr="000000"/>
                </a:solidFill>
                <a:uFillTx/>
                <a:latin typeface="Arial" panose="020B0604020202020204" pitchFamily="34" charset="0"/>
                <a:cs typeface="Arial" panose="020B0604020202020204" pitchFamily="34" charset="0"/>
              </a:rPr>
              <a:t>kJ</a:t>
            </a:r>
            <a:r>
              <a:rPr kumimoji="0" lang="en-US" b="0" kern="0" dirty="0" smtClean="0">
                <a:solidFill>
                  <a:sysClr val="windowText" lastClr="000000"/>
                </a:solidFill>
                <a:uFillTx/>
                <a:latin typeface="Arial" panose="020B0604020202020204" pitchFamily="34" charset="0"/>
                <a:cs typeface="Arial" panose="020B0604020202020204" pitchFamily="34" charset="0"/>
              </a:rPr>
              <a:t> / </a:t>
            </a:r>
            <a:r>
              <a:rPr kumimoji="0" b="0" kern="0" dirty="0" smtClean="0">
                <a:solidFill>
                  <a:sysClr val="windowText" lastClr="000000"/>
                </a:solidFill>
                <a:uFillTx/>
                <a:latin typeface="Arial" panose="020B0604020202020204" pitchFamily="34" charset="0"/>
                <a:cs typeface="Arial" panose="020B0604020202020204" pitchFamily="34" charset="0"/>
              </a:rPr>
              <a:t>0.5 </a:t>
            </a:r>
            <a:r>
              <a:rPr kumimoji="0" b="0" kern="0" dirty="0">
                <a:solidFill>
                  <a:sysClr val="windowText" lastClr="000000"/>
                </a:solidFill>
                <a:uFillTx/>
                <a:latin typeface="Arial" panose="020B0604020202020204" pitchFamily="34" charset="0"/>
                <a:cs typeface="Arial" panose="020B0604020202020204" pitchFamily="34" charset="0"/>
              </a:rPr>
              <a:t>ps</a:t>
            </a:r>
          </a:p>
        </p:txBody>
      </p:sp>
      <p:sp>
        <p:nvSpPr>
          <p:cNvPr id="1566" name="Shape 1566"/>
          <p:cNvSpPr/>
          <p:nvPr/>
        </p:nvSpPr>
        <p:spPr>
          <a:xfrm>
            <a:off x="6415045" y="6472457"/>
            <a:ext cx="1655163"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algn="ctr" defTabSz="914400">
              <a:defRPr sz="1800" b="1">
                <a:uFill>
                  <a:solidFill/>
                </a:uFill>
                <a:latin typeface="+mn-lt"/>
                <a:ea typeface="+mn-ea"/>
                <a:cs typeface="+mn-cs"/>
                <a:sym typeface="Arial"/>
              </a:defRPr>
            </a:lvl1pPr>
          </a:lstStyle>
          <a:p>
            <a:pPr>
              <a:defRPr b="0">
                <a:uFillTx/>
              </a:defRPr>
            </a:pPr>
            <a:r>
              <a:rPr kumimoji="0" lang="en-US" b="0" kern="0" dirty="0" smtClean="0">
                <a:solidFill>
                  <a:sysClr val="windowText" lastClr="000000"/>
                </a:solidFill>
                <a:uFillTx/>
                <a:latin typeface="Arial" panose="020B0604020202020204" pitchFamily="34" charset="0"/>
                <a:cs typeface="Arial" panose="020B0604020202020204" pitchFamily="34" charset="0"/>
              </a:rPr>
              <a:t>2-</a:t>
            </a:r>
            <a:r>
              <a:rPr kumimoji="0" b="0" kern="0" dirty="0" smtClean="0">
                <a:solidFill>
                  <a:sysClr val="windowText" lastClr="000000"/>
                </a:solidFill>
                <a:uFillTx/>
                <a:latin typeface="Arial" panose="020B0604020202020204" pitchFamily="34" charset="0"/>
                <a:cs typeface="Arial" panose="020B0604020202020204" pitchFamily="34" charset="0"/>
              </a:rPr>
              <a:t>10 kJ</a:t>
            </a:r>
            <a:r>
              <a:rPr kumimoji="0" lang="en-US" b="0" kern="0" dirty="0" smtClean="0">
                <a:solidFill>
                  <a:sysClr val="windowText" lastClr="000000"/>
                </a:solidFill>
                <a:uFillTx/>
                <a:latin typeface="Arial" panose="020B0604020202020204" pitchFamily="34" charset="0"/>
                <a:cs typeface="Arial" panose="020B0604020202020204" pitchFamily="34" charset="0"/>
              </a:rPr>
              <a:t> /1-</a:t>
            </a:r>
            <a:r>
              <a:rPr kumimoji="0" b="0" kern="0" dirty="0" smtClean="0">
                <a:solidFill>
                  <a:sysClr val="windowText" lastClr="000000"/>
                </a:solidFill>
                <a:uFillTx/>
                <a:latin typeface="Arial" panose="020B0604020202020204" pitchFamily="34" charset="0"/>
                <a:cs typeface="Arial" panose="020B0604020202020204" pitchFamily="34" charset="0"/>
              </a:rPr>
              <a:t>10 </a:t>
            </a:r>
            <a:r>
              <a:rPr kumimoji="0" b="0" kern="0" dirty="0" err="1">
                <a:solidFill>
                  <a:sysClr val="windowText" lastClr="000000"/>
                </a:solidFill>
                <a:uFillTx/>
                <a:latin typeface="Arial" panose="020B0604020202020204" pitchFamily="34" charset="0"/>
                <a:cs typeface="Arial" panose="020B0604020202020204" pitchFamily="34" charset="0"/>
              </a:rPr>
              <a:t>ps</a:t>
            </a:r>
            <a:endParaRPr kumimoji="0" b="0" kern="0" dirty="0">
              <a:solidFill>
                <a:sysClr val="windowText" lastClr="000000"/>
              </a:solidFill>
              <a:uFillTx/>
              <a:latin typeface="Arial" panose="020B0604020202020204" pitchFamily="34" charset="0"/>
              <a:cs typeface="Arial" panose="020B0604020202020204" pitchFamily="34" charset="0"/>
            </a:endParaRPr>
          </a:p>
        </p:txBody>
      </p:sp>
      <p:pic>
        <p:nvPicPr>
          <p:cNvPr id="14"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5"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6"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256">
              <a:defRPr/>
            </a:pPr>
            <a:fld id="{57A8297D-5CC8-2240-8899-FD4042865E28}" type="slidenum">
              <a:rPr lang="en-US" altLang="ja-JP">
                <a:solidFill>
                  <a:prstClr val="black"/>
                </a:solidFill>
                <a:latin typeface="Arial" panose="020B0604020202020204" pitchFamily="34" charset="0"/>
                <a:ea typeface="ＭＳ Ｐゴシック"/>
                <a:cs typeface="Arial" panose="020B0604020202020204" pitchFamily="34" charset="0"/>
                <a:sym typeface="Helvetica"/>
              </a:rPr>
              <a:pPr algn="r" defTabSz="914256">
                <a:defRPr/>
              </a:pPr>
              <a:t>4</a:t>
            </a:fld>
            <a:endParaRPr lang="en-US" altLang="ja-JP" dirty="0">
              <a:solidFill>
                <a:prstClr val="black"/>
              </a:solidFill>
              <a:latin typeface="Arial" panose="020B0604020202020204" pitchFamily="34" charset="0"/>
              <a:ea typeface="ＭＳ Ｐゴシック"/>
              <a:cs typeface="Arial" panose="020B0604020202020204" pitchFamily="34" charset="0"/>
              <a:sym typeface="Helvetica"/>
            </a:endParaRPr>
          </a:p>
        </p:txBody>
      </p:sp>
      <p:sp>
        <p:nvSpPr>
          <p:cNvPr id="2" name="正方形/長方形 1"/>
          <p:cNvSpPr/>
          <p:nvPr/>
        </p:nvSpPr>
        <p:spPr>
          <a:xfrm>
            <a:off x="1843710" y="12048"/>
            <a:ext cx="5570920" cy="575542"/>
          </a:xfrm>
          <a:prstGeom prst="rect">
            <a:avLst/>
          </a:prstGeom>
        </p:spPr>
        <p:txBody>
          <a:bodyPr wrap="none" lIns="82294" tIns="41148" rIns="82294" bIns="41148">
            <a:spAutoFit/>
          </a:bodyPr>
          <a:lstStyle/>
          <a:p>
            <a:pPr defTabSz="411472"/>
            <a:r>
              <a:rPr kumimoji="0" lang="en-US" altLang="ja-JP" sz="3200" b="1" kern="0" dirty="0" smtClean="0">
                <a:solidFill>
                  <a:srgbClr val="002060"/>
                </a:solidFill>
                <a:effectLst>
                  <a:outerShdw blurRad="38100" dist="38100" dir="2700000" algn="tl">
                    <a:srgbClr val="000000">
                      <a:alpha val="43137"/>
                    </a:srgbClr>
                  </a:outerShdw>
                </a:effectLst>
                <a:uFill>
                  <a:solidFill/>
                </a:uFill>
                <a:latin typeface="Arial" panose="020B0604020202020204" pitchFamily="34" charset="0"/>
                <a:ea typeface="Helvetica"/>
                <a:cs typeface="Arial" panose="020B0604020202020204" pitchFamily="34" charset="0"/>
                <a:sym typeface="Helvetica"/>
              </a:rPr>
              <a:t>Heating </a:t>
            </a:r>
            <a:r>
              <a:rPr kumimoji="0" lang="en-US" altLang="ja-JP" sz="3200" b="1" kern="0" dirty="0">
                <a:solidFill>
                  <a:srgbClr val="002060"/>
                </a:solidFill>
                <a:effectLst>
                  <a:outerShdw blurRad="38100" dist="38100" dir="2700000" algn="tl">
                    <a:srgbClr val="000000">
                      <a:alpha val="43137"/>
                    </a:srgbClr>
                  </a:outerShdw>
                </a:effectLst>
                <a:uFill>
                  <a:solidFill/>
                </a:uFill>
                <a:latin typeface="Arial" panose="020B0604020202020204" pitchFamily="34" charset="0"/>
                <a:ea typeface="Helvetica"/>
                <a:cs typeface="Arial" panose="020B0604020202020204" pitchFamily="34" charset="0"/>
                <a:sym typeface="Helvetica"/>
              </a:rPr>
              <a:t>Laser </a:t>
            </a:r>
            <a:r>
              <a:rPr kumimoji="0" lang="en-US" altLang="ja-JP" sz="3200" b="1" kern="0" dirty="0" smtClean="0">
                <a:solidFill>
                  <a:srgbClr val="002060"/>
                </a:solidFill>
                <a:effectLst>
                  <a:outerShdw blurRad="38100" dist="38100" dir="2700000" algn="tl">
                    <a:srgbClr val="000000">
                      <a:alpha val="43137"/>
                    </a:srgbClr>
                  </a:outerShdw>
                </a:effectLst>
                <a:uFill>
                  <a:solidFill/>
                </a:uFill>
                <a:latin typeface="Arial" panose="020B0604020202020204" pitchFamily="34" charset="0"/>
                <a:ea typeface="Helvetica"/>
                <a:cs typeface="Arial" panose="020B0604020202020204" pitchFamily="34" charset="0"/>
                <a:sym typeface="Helvetica"/>
              </a:rPr>
              <a:t>Development</a:t>
            </a:r>
            <a:endParaRPr kumimoji="0" lang="ja-JP" altLang="en-US" sz="3200" b="1" kern="0" dirty="0">
              <a:solidFill>
                <a:srgbClr val="002060"/>
              </a:solidFill>
              <a:effectLst>
                <a:outerShdw blurRad="38100" dist="38100" dir="2700000" algn="tl">
                  <a:srgbClr val="000000">
                    <a:alpha val="43137"/>
                  </a:srgbClr>
                </a:outerShdw>
              </a:effectLst>
              <a:latin typeface="Helvetica"/>
              <a:ea typeface="Helvetica"/>
              <a:cs typeface="Helvetica"/>
              <a:sym typeface="Helvetica"/>
            </a:endParaRPr>
          </a:p>
        </p:txBody>
      </p:sp>
      <p:pic>
        <p:nvPicPr>
          <p:cNvPr id="17" name="Picture 12" descr="GMII絵葉書用写真"/>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4223098"/>
            <a:ext cx="2234803" cy="15101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8" name="Shape 1561"/>
          <p:cNvSpPr/>
          <p:nvPr/>
        </p:nvSpPr>
        <p:spPr>
          <a:xfrm>
            <a:off x="107504" y="5733257"/>
            <a:ext cx="3016355"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marL="36573" marR="36573" defTabSz="822944">
              <a:defRPr sz="1800"/>
            </a:pPr>
            <a:r>
              <a:rPr kumimoji="0" lang="en-US"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rPr>
              <a:t>GEKKO-MII-Short Pulse</a:t>
            </a:r>
          </a:p>
          <a:p>
            <a:pPr marL="36573" marR="36573" defTabSz="822944">
              <a:defRPr sz="1800"/>
            </a:pPr>
            <a:r>
              <a:rPr kumimoji="0" lang="en-US" sz="2000" kern="0" dirty="0" smtClean="0">
                <a:solidFill>
                  <a:sysClr val="windowText" lastClr="000000"/>
                </a:solidFill>
                <a:uFill>
                  <a:solidFill/>
                </a:uFill>
                <a:latin typeface="Arial" panose="020B0604020202020204" pitchFamily="34" charset="0"/>
                <a:ea typeface="Helvetica"/>
                <a:cs typeface="Arial" panose="020B0604020202020204" pitchFamily="34" charset="0"/>
                <a:sym typeface="Arial"/>
              </a:rPr>
              <a:t>1989</a:t>
            </a:r>
            <a:endParaRPr kumimoji="0" lang="en-US" sz="2000" kern="0" dirty="0">
              <a:solidFill>
                <a:sysClr val="windowText" lastClr="000000"/>
              </a:solidFill>
              <a:uFill>
                <a:solidFill/>
              </a:uFill>
              <a:latin typeface="Arial" panose="020B0604020202020204" pitchFamily="34" charset="0"/>
              <a:ea typeface="Helvetica"/>
              <a:cs typeface="Arial" panose="020B0604020202020204" pitchFamily="34" charset="0"/>
              <a:sym typeface="Arial"/>
            </a:endParaRPr>
          </a:p>
        </p:txBody>
      </p:sp>
      <p:sp>
        <p:nvSpPr>
          <p:cNvPr id="19" name="Shape 1565"/>
          <p:cNvSpPr/>
          <p:nvPr/>
        </p:nvSpPr>
        <p:spPr>
          <a:xfrm>
            <a:off x="715635" y="6320354"/>
            <a:ext cx="1065008" cy="27699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40639" marR="40639" algn="ctr" defTabSz="914400">
              <a:defRPr sz="1800" b="1">
                <a:uFill>
                  <a:solidFill/>
                </a:uFill>
                <a:latin typeface="+mn-lt"/>
                <a:ea typeface="+mn-ea"/>
                <a:cs typeface="+mn-cs"/>
                <a:sym typeface="Arial"/>
              </a:defRPr>
            </a:lvl1pPr>
          </a:lstStyle>
          <a:p>
            <a:pPr>
              <a:defRPr b="0">
                <a:uFillTx/>
              </a:defRPr>
            </a:pPr>
            <a:r>
              <a:rPr kumimoji="0" lang="en-US" b="0" kern="0" dirty="0" smtClean="0">
                <a:solidFill>
                  <a:sysClr val="windowText" lastClr="000000"/>
                </a:solidFill>
                <a:uFillTx/>
                <a:latin typeface="Arial" panose="020B0604020202020204" pitchFamily="34" charset="0"/>
                <a:cs typeface="Arial" panose="020B0604020202020204" pitchFamily="34" charset="0"/>
              </a:rPr>
              <a:t>30 </a:t>
            </a:r>
            <a:r>
              <a:rPr kumimoji="0" b="0" kern="0" dirty="0" smtClean="0">
                <a:solidFill>
                  <a:sysClr val="windowText" lastClr="000000"/>
                </a:solidFill>
                <a:uFillTx/>
                <a:latin typeface="Arial" panose="020B0604020202020204" pitchFamily="34" charset="0"/>
                <a:cs typeface="Arial" panose="020B0604020202020204" pitchFamily="34" charset="0"/>
              </a:rPr>
              <a:t>J</a:t>
            </a:r>
            <a:r>
              <a:rPr kumimoji="0" lang="en-US" b="0" kern="0" dirty="0" smtClean="0">
                <a:solidFill>
                  <a:sysClr val="windowText" lastClr="000000"/>
                </a:solidFill>
                <a:uFillTx/>
                <a:latin typeface="Arial" panose="020B0604020202020204" pitchFamily="34" charset="0"/>
                <a:cs typeface="Arial" panose="020B0604020202020204" pitchFamily="34" charset="0"/>
              </a:rPr>
              <a:t> / 1</a:t>
            </a:r>
            <a:r>
              <a:rPr kumimoji="0" b="0" kern="0" dirty="0" smtClean="0">
                <a:solidFill>
                  <a:sysClr val="windowText" lastClr="000000"/>
                </a:solidFill>
                <a:uFillTx/>
                <a:latin typeface="Arial" panose="020B0604020202020204" pitchFamily="34" charset="0"/>
                <a:cs typeface="Arial" panose="020B0604020202020204" pitchFamily="34" charset="0"/>
              </a:rPr>
              <a:t> </a:t>
            </a:r>
            <a:r>
              <a:rPr kumimoji="0" b="0" kern="0" dirty="0">
                <a:solidFill>
                  <a:sysClr val="windowText" lastClr="000000"/>
                </a:solidFill>
                <a:uFillTx/>
                <a:latin typeface="Arial" panose="020B0604020202020204" pitchFamily="34" charset="0"/>
                <a:cs typeface="Arial" panose="020B0604020202020204" pitchFamily="34" charset="0"/>
              </a:rPr>
              <a:t>ps</a:t>
            </a:r>
          </a:p>
        </p:txBody>
      </p:sp>
    </p:spTree>
    <p:extLst>
      <p:ext uri="{BB962C8B-B14F-4D97-AF65-F5344CB8AC3E}">
        <p14:creationId xmlns:p14="http://schemas.microsoft.com/office/powerpoint/2010/main" val="17121385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5767094" y="1091938"/>
            <a:ext cx="3115760" cy="2077173"/>
          </a:xfrm>
          <a:prstGeom prst="rect">
            <a:avLst/>
          </a:prstGeom>
          <a:effectLst>
            <a:softEdge rad="63500"/>
          </a:effectLst>
        </p:spPr>
      </p:pic>
      <p:sp>
        <p:nvSpPr>
          <p:cNvPr id="18" name="角丸四角形 17"/>
          <p:cNvSpPr/>
          <p:nvPr/>
        </p:nvSpPr>
        <p:spPr>
          <a:xfrm>
            <a:off x="395536" y="4042494"/>
            <a:ext cx="5256584" cy="2785268"/>
          </a:xfrm>
          <a:prstGeom prst="roundRect">
            <a:avLst/>
          </a:prstGeom>
          <a:solidFill>
            <a:srgbClr val="CCECF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914274"/>
            <a:endParaRPr lang="ja-JP" altLang="en-US">
              <a:solidFill>
                <a:prstClr val="white"/>
              </a:solidFill>
              <a:latin typeface="Calibri"/>
              <a:ea typeface="ＭＳ Ｐゴシック"/>
            </a:endParaRPr>
          </a:p>
        </p:txBody>
      </p:sp>
      <p:grpSp>
        <p:nvGrpSpPr>
          <p:cNvPr id="9" name="グループ化 8"/>
          <p:cNvGrpSpPr/>
          <p:nvPr/>
        </p:nvGrpSpPr>
        <p:grpSpPr>
          <a:xfrm>
            <a:off x="1016467" y="504482"/>
            <a:ext cx="4731602" cy="3240665"/>
            <a:chOff x="3906127" y="690838"/>
            <a:chExt cx="5211077" cy="3569056"/>
          </a:xfrm>
        </p:grpSpPr>
        <p:grpSp>
          <p:nvGrpSpPr>
            <p:cNvPr id="7" name="グループ化 6"/>
            <p:cNvGrpSpPr/>
            <p:nvPr/>
          </p:nvGrpSpPr>
          <p:grpSpPr>
            <a:xfrm>
              <a:off x="3906127" y="690838"/>
              <a:ext cx="5211077" cy="3569056"/>
              <a:chOff x="2469297" y="547506"/>
              <a:chExt cx="5211077" cy="3569056"/>
            </a:xfrm>
          </p:grpSpPr>
          <p:pic>
            <p:nvPicPr>
              <p:cNvPr id="38" name="図 37" descr="図４.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9297" y="547506"/>
                <a:ext cx="4665370" cy="3569056"/>
              </a:xfrm>
              <a:prstGeom prst="rect">
                <a:avLst/>
              </a:prstGeom>
              <a:ln>
                <a:noFill/>
              </a:ln>
            </p:spPr>
          </p:pic>
          <p:sp>
            <p:nvSpPr>
              <p:cNvPr id="40" name="テキスト ボックス 39"/>
              <p:cNvSpPr txBox="1"/>
              <p:nvPr/>
            </p:nvSpPr>
            <p:spPr>
              <a:xfrm>
                <a:off x="4690802" y="3674305"/>
                <a:ext cx="918962" cy="305069"/>
              </a:xfrm>
              <a:prstGeom prst="rect">
                <a:avLst/>
              </a:prstGeom>
              <a:solidFill>
                <a:srgbClr val="FFFFFF"/>
              </a:solidFill>
            </p:spPr>
            <p:txBody>
              <a:bodyPr wrap="none" rtlCol="0">
                <a:spAutoFit/>
              </a:bodyPr>
              <a:lstStyle/>
              <a:p>
                <a:pPr defTabSz="914382">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T</a:t>
                </a:r>
                <a:r>
                  <a:rPr kumimoji="0" lang="en-US" altLang="ja-JP" sz="1200" kern="0" dirty="0" err="1">
                    <a:solidFill>
                      <a:sysClr val="windowText" lastClr="000000"/>
                    </a:solidFill>
                    <a:latin typeface="Arial" panose="020B0604020202020204" pitchFamily="34" charset="0"/>
                    <a:ea typeface="ＭＳ Ｐゴシック"/>
                    <a:cs typeface="Arial" panose="020B0604020202020204" pitchFamily="34" charset="0"/>
                  </a:rPr>
                  <a:t>ime</a:t>
                </a: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 (</a:t>
                </a:r>
                <a:r>
                  <a:rPr kumimoji="0" lang="en-US" altLang="ja-JP" sz="1200" kern="0" dirty="0" err="1">
                    <a:solidFill>
                      <a:sysClr val="windowText" lastClr="000000"/>
                    </a:solidFill>
                    <a:latin typeface="Arial" panose="020B0604020202020204" pitchFamily="34" charset="0"/>
                    <a:ea typeface="ＭＳ Ｐゴシック"/>
                    <a:cs typeface="Arial" panose="020B0604020202020204" pitchFamily="34" charset="0"/>
                  </a:rPr>
                  <a:t>ps</a:t>
                </a: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a:t>
                </a:r>
                <a:endParaRPr lang="ja-JP" altLang="en-US" sz="1200" kern="0" dirty="0">
                  <a:solidFill>
                    <a:sysClr val="windowText" lastClr="000000"/>
                  </a:solidFill>
                  <a:latin typeface="Arial" panose="020B0604020202020204" pitchFamily="34" charset="0"/>
                  <a:ea typeface="ＭＳ Ｐゴシック"/>
                  <a:cs typeface="Arial" panose="020B0604020202020204" pitchFamily="34" charset="0"/>
                </a:endParaRPr>
              </a:p>
            </p:txBody>
          </p:sp>
          <p:sp>
            <p:nvSpPr>
              <p:cNvPr id="41" name="テキスト ボックス 40"/>
              <p:cNvSpPr txBox="1"/>
              <p:nvPr/>
            </p:nvSpPr>
            <p:spPr>
              <a:xfrm rot="16200000">
                <a:off x="2184425" y="2040060"/>
                <a:ext cx="1347386" cy="305069"/>
              </a:xfrm>
              <a:prstGeom prst="rect">
                <a:avLst/>
              </a:prstGeom>
              <a:solidFill>
                <a:srgbClr val="FFFFFF"/>
              </a:solidFill>
            </p:spPr>
            <p:txBody>
              <a:bodyPr wrap="none" rtlCol="0">
                <a:spAutoFit/>
              </a:bodyPr>
              <a:lstStyle/>
              <a:p>
                <a:pPr defTabSz="914382">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Relative Power </a:t>
                </a:r>
                <a:endParaRPr lang="ja-JP" altLang="en-US" sz="1200" kern="0" dirty="0">
                  <a:solidFill>
                    <a:sysClr val="windowText" lastClr="000000"/>
                  </a:solidFill>
                  <a:latin typeface="Arial" panose="020B0604020202020204" pitchFamily="34" charset="0"/>
                  <a:ea typeface="ＭＳ Ｐゴシック"/>
                  <a:cs typeface="Arial" panose="020B0604020202020204" pitchFamily="34" charset="0"/>
                </a:endParaRPr>
              </a:p>
            </p:txBody>
          </p:sp>
          <p:sp>
            <p:nvSpPr>
              <p:cNvPr id="53" name="テキスト ボックス 52"/>
              <p:cNvSpPr txBox="1"/>
              <p:nvPr/>
            </p:nvSpPr>
            <p:spPr>
              <a:xfrm>
                <a:off x="2932638" y="754795"/>
                <a:ext cx="359599" cy="2779513"/>
              </a:xfrm>
              <a:prstGeom prst="rect">
                <a:avLst/>
              </a:prstGeom>
              <a:solidFill>
                <a:srgbClr val="FFFFFF"/>
              </a:solidFill>
              <a:ln>
                <a:solidFill>
                  <a:srgbClr val="FFFFFF"/>
                </a:solidFill>
              </a:ln>
            </p:spPr>
            <p:txBody>
              <a:bodyPr wrap="none" lIns="0" tIns="0" rIns="0" bIns="0" rtlCol="0">
                <a:spAutoFit/>
              </a:bodyPr>
              <a:lstStyle/>
              <a:p>
                <a:pPr algn="r" defTabSz="914382">
                  <a:lnSpc>
                    <a:spcPct val="114000"/>
                  </a:lnSpc>
                  <a:defRPr/>
                </a:pPr>
                <a:r>
                  <a:rPr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0</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-1</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-2</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-3</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-4</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-5</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-6</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-7</a:t>
                </a:r>
              </a:p>
              <a:p>
                <a:pPr algn="r" defTabSz="914382">
                  <a:lnSpc>
                    <a:spcPct val="115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-8</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-9</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-10</a:t>
                </a:r>
              </a:p>
              <a:p>
                <a:pPr algn="r" defTabSz="914382">
                  <a:lnSpc>
                    <a:spcPct val="114000"/>
                  </a:lnSpc>
                  <a:defRPr/>
                </a:pPr>
                <a:r>
                  <a:rPr kumimoji="0"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10</a:t>
                </a:r>
                <a:r>
                  <a:rPr kumimoji="0"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rPr>
                  <a:t>-11</a:t>
                </a:r>
              </a:p>
            </p:txBody>
          </p:sp>
          <p:sp>
            <p:nvSpPr>
              <p:cNvPr id="54" name="テキスト ボックス 53"/>
              <p:cNvSpPr txBox="1"/>
              <p:nvPr/>
            </p:nvSpPr>
            <p:spPr>
              <a:xfrm>
                <a:off x="3144218" y="3482435"/>
                <a:ext cx="4536156" cy="254223"/>
              </a:xfrm>
              <a:prstGeom prst="rect">
                <a:avLst/>
              </a:prstGeom>
              <a:solidFill>
                <a:srgbClr val="FFFFFF"/>
              </a:solidFill>
              <a:ln>
                <a:solidFill>
                  <a:srgbClr val="FFFFFF"/>
                </a:solidFill>
              </a:ln>
            </p:spPr>
            <p:txBody>
              <a:bodyPr wrap="square" lIns="0" tIns="0" rIns="0" bIns="0" rtlCol="0">
                <a:spAutoFit/>
              </a:bodyPr>
              <a:lstStyle/>
              <a:p>
                <a:pPr defTabSz="914382">
                  <a:lnSpc>
                    <a:spcPct val="130000"/>
                  </a:lnSpc>
                  <a:defRPr/>
                </a:pPr>
                <a:r>
                  <a:rPr lang="en-US" altLang="ja-JP" sz="1200" kern="0" dirty="0">
                    <a:solidFill>
                      <a:sysClr val="windowText" lastClr="000000"/>
                    </a:solidFill>
                    <a:latin typeface="Arial" panose="020B0604020202020204" pitchFamily="34" charset="0"/>
                    <a:ea typeface="ＭＳ Ｐゴシック"/>
                    <a:cs typeface="Arial" panose="020B0604020202020204" pitchFamily="34" charset="0"/>
                  </a:rPr>
                  <a:t>-450       -350      -250      -150       -50    0    50        150</a:t>
                </a:r>
                <a:endParaRPr lang="en-US" altLang="ja-JP" sz="1200" kern="0" baseline="30000" dirty="0">
                  <a:solidFill>
                    <a:sysClr val="windowText" lastClr="000000"/>
                  </a:solidFill>
                  <a:latin typeface="Arial" panose="020B0604020202020204" pitchFamily="34" charset="0"/>
                  <a:ea typeface="ＭＳ Ｐゴシック"/>
                  <a:cs typeface="Arial" panose="020B0604020202020204" pitchFamily="34" charset="0"/>
                </a:endParaRPr>
              </a:p>
            </p:txBody>
          </p:sp>
          <p:cxnSp>
            <p:nvCxnSpPr>
              <p:cNvPr id="55" name="直線コネクタ 54"/>
              <p:cNvCxnSpPr/>
              <p:nvPr/>
            </p:nvCxnSpPr>
            <p:spPr>
              <a:xfrm>
                <a:off x="5877162" y="3378357"/>
                <a:ext cx="0" cy="85946"/>
              </a:xfrm>
              <a:prstGeom prst="line">
                <a:avLst/>
              </a:prstGeom>
              <a:noFill/>
              <a:ln w="12700" cap="flat" cmpd="sng" algn="ctr">
                <a:solidFill>
                  <a:srgbClr val="000000"/>
                </a:solidFill>
                <a:prstDash val="solid"/>
              </a:ln>
              <a:effectLst/>
            </p:spPr>
          </p:cxnSp>
          <p:cxnSp>
            <p:nvCxnSpPr>
              <p:cNvPr id="56" name="直線コネクタ 55"/>
              <p:cNvCxnSpPr/>
              <p:nvPr/>
            </p:nvCxnSpPr>
            <p:spPr>
              <a:xfrm>
                <a:off x="6154001" y="3372345"/>
                <a:ext cx="0" cy="85946"/>
              </a:xfrm>
              <a:prstGeom prst="line">
                <a:avLst/>
              </a:prstGeom>
              <a:noFill/>
              <a:ln w="12700" cap="flat" cmpd="sng" algn="ctr">
                <a:solidFill>
                  <a:srgbClr val="000000"/>
                </a:solidFill>
                <a:prstDash val="solid"/>
              </a:ln>
              <a:effectLst/>
            </p:spPr>
          </p:cxnSp>
          <p:cxnSp>
            <p:nvCxnSpPr>
              <p:cNvPr id="57" name="直線コネクタ 56"/>
              <p:cNvCxnSpPr/>
              <p:nvPr/>
            </p:nvCxnSpPr>
            <p:spPr>
              <a:xfrm>
                <a:off x="6717824" y="3374479"/>
                <a:ext cx="0" cy="85946"/>
              </a:xfrm>
              <a:prstGeom prst="line">
                <a:avLst/>
              </a:prstGeom>
              <a:noFill/>
              <a:ln w="12700" cap="flat" cmpd="sng" algn="ctr">
                <a:solidFill>
                  <a:srgbClr val="000000"/>
                </a:solidFill>
                <a:prstDash val="solid"/>
              </a:ln>
              <a:effectLst/>
            </p:spPr>
          </p:cxnSp>
          <p:cxnSp>
            <p:nvCxnSpPr>
              <p:cNvPr id="58" name="直線コネクタ 57"/>
              <p:cNvCxnSpPr/>
              <p:nvPr/>
            </p:nvCxnSpPr>
            <p:spPr>
              <a:xfrm>
                <a:off x="5021748" y="3366368"/>
                <a:ext cx="0" cy="85946"/>
              </a:xfrm>
              <a:prstGeom prst="line">
                <a:avLst/>
              </a:prstGeom>
              <a:noFill/>
              <a:ln w="12700" cap="flat" cmpd="sng" algn="ctr">
                <a:solidFill>
                  <a:srgbClr val="000000"/>
                </a:solidFill>
                <a:prstDash val="solid"/>
              </a:ln>
              <a:effectLst/>
            </p:spPr>
          </p:cxnSp>
          <p:cxnSp>
            <p:nvCxnSpPr>
              <p:cNvPr id="59" name="直線コネクタ 58"/>
              <p:cNvCxnSpPr/>
              <p:nvPr/>
            </p:nvCxnSpPr>
            <p:spPr>
              <a:xfrm>
                <a:off x="5585571" y="3368502"/>
                <a:ext cx="0" cy="85946"/>
              </a:xfrm>
              <a:prstGeom prst="line">
                <a:avLst/>
              </a:prstGeom>
              <a:noFill/>
              <a:ln w="12700" cap="flat" cmpd="sng" algn="ctr">
                <a:solidFill>
                  <a:srgbClr val="000000"/>
                </a:solidFill>
                <a:prstDash val="solid"/>
              </a:ln>
              <a:effectLst/>
            </p:spPr>
          </p:cxnSp>
          <p:cxnSp>
            <p:nvCxnSpPr>
              <p:cNvPr id="60" name="直線コネクタ 59"/>
              <p:cNvCxnSpPr/>
              <p:nvPr/>
            </p:nvCxnSpPr>
            <p:spPr>
              <a:xfrm>
                <a:off x="3888274" y="3367894"/>
                <a:ext cx="0" cy="85946"/>
              </a:xfrm>
              <a:prstGeom prst="line">
                <a:avLst/>
              </a:prstGeom>
              <a:noFill/>
              <a:ln w="12700" cap="flat" cmpd="sng" algn="ctr">
                <a:solidFill>
                  <a:srgbClr val="000000"/>
                </a:solidFill>
                <a:prstDash val="solid"/>
              </a:ln>
              <a:effectLst/>
            </p:spPr>
          </p:cxnSp>
          <p:cxnSp>
            <p:nvCxnSpPr>
              <p:cNvPr id="61" name="直線コネクタ 60"/>
              <p:cNvCxnSpPr/>
              <p:nvPr/>
            </p:nvCxnSpPr>
            <p:spPr>
              <a:xfrm>
                <a:off x="4452097" y="3370028"/>
                <a:ext cx="0" cy="85946"/>
              </a:xfrm>
              <a:prstGeom prst="line">
                <a:avLst/>
              </a:prstGeom>
              <a:noFill/>
              <a:ln w="12700" cap="flat" cmpd="sng" algn="ctr">
                <a:solidFill>
                  <a:srgbClr val="000000"/>
                </a:solidFill>
                <a:prstDash val="solid"/>
              </a:ln>
              <a:effectLst/>
            </p:spPr>
          </p:cxnSp>
          <p:cxnSp>
            <p:nvCxnSpPr>
              <p:cNvPr id="62" name="直線コネクタ 61"/>
              <p:cNvCxnSpPr/>
              <p:nvPr/>
            </p:nvCxnSpPr>
            <p:spPr>
              <a:xfrm rot="5400000">
                <a:off x="3370841" y="2942007"/>
                <a:ext cx="0" cy="85946"/>
              </a:xfrm>
              <a:prstGeom prst="line">
                <a:avLst/>
              </a:prstGeom>
              <a:noFill/>
              <a:ln w="12700" cap="flat" cmpd="sng" algn="ctr">
                <a:solidFill>
                  <a:srgbClr val="000000"/>
                </a:solidFill>
                <a:prstDash val="solid"/>
              </a:ln>
              <a:effectLst/>
            </p:spPr>
          </p:cxnSp>
          <p:cxnSp>
            <p:nvCxnSpPr>
              <p:cNvPr id="63" name="直線コネクタ 62"/>
              <p:cNvCxnSpPr/>
              <p:nvPr/>
            </p:nvCxnSpPr>
            <p:spPr>
              <a:xfrm rot="5400000">
                <a:off x="3370841" y="3187243"/>
                <a:ext cx="0" cy="85946"/>
              </a:xfrm>
              <a:prstGeom prst="line">
                <a:avLst/>
              </a:prstGeom>
              <a:noFill/>
              <a:ln w="12700" cap="flat" cmpd="sng" algn="ctr">
                <a:solidFill>
                  <a:srgbClr val="000000"/>
                </a:solidFill>
                <a:prstDash val="solid"/>
              </a:ln>
              <a:effectLst/>
            </p:spPr>
          </p:cxnSp>
          <p:cxnSp>
            <p:nvCxnSpPr>
              <p:cNvPr id="64" name="直線コネクタ 63"/>
              <p:cNvCxnSpPr/>
              <p:nvPr/>
            </p:nvCxnSpPr>
            <p:spPr>
              <a:xfrm rot="5400000">
                <a:off x="3369241" y="2457560"/>
                <a:ext cx="0" cy="85946"/>
              </a:xfrm>
              <a:prstGeom prst="line">
                <a:avLst/>
              </a:prstGeom>
              <a:noFill/>
              <a:ln w="12700" cap="flat" cmpd="sng" algn="ctr">
                <a:solidFill>
                  <a:srgbClr val="000000"/>
                </a:solidFill>
                <a:prstDash val="solid"/>
              </a:ln>
              <a:effectLst/>
            </p:spPr>
          </p:cxnSp>
          <p:cxnSp>
            <p:nvCxnSpPr>
              <p:cNvPr id="65" name="直線コネクタ 64"/>
              <p:cNvCxnSpPr/>
              <p:nvPr/>
            </p:nvCxnSpPr>
            <p:spPr>
              <a:xfrm rot="5400000">
                <a:off x="3369241" y="2702796"/>
                <a:ext cx="0" cy="85946"/>
              </a:xfrm>
              <a:prstGeom prst="line">
                <a:avLst/>
              </a:prstGeom>
              <a:noFill/>
              <a:ln w="12700" cap="flat" cmpd="sng" algn="ctr">
                <a:solidFill>
                  <a:srgbClr val="000000"/>
                </a:solidFill>
                <a:prstDash val="solid"/>
              </a:ln>
              <a:effectLst/>
            </p:spPr>
          </p:cxnSp>
          <p:cxnSp>
            <p:nvCxnSpPr>
              <p:cNvPr id="66" name="直線コネクタ 65"/>
              <p:cNvCxnSpPr/>
              <p:nvPr/>
            </p:nvCxnSpPr>
            <p:spPr>
              <a:xfrm rot="5400000">
                <a:off x="3369241" y="1985414"/>
                <a:ext cx="0" cy="85946"/>
              </a:xfrm>
              <a:prstGeom prst="line">
                <a:avLst/>
              </a:prstGeom>
              <a:noFill/>
              <a:ln w="12700" cap="flat" cmpd="sng" algn="ctr">
                <a:solidFill>
                  <a:srgbClr val="000000"/>
                </a:solidFill>
                <a:prstDash val="solid"/>
              </a:ln>
              <a:effectLst/>
            </p:spPr>
          </p:cxnSp>
          <p:cxnSp>
            <p:nvCxnSpPr>
              <p:cNvPr id="67" name="直線コネクタ 66"/>
              <p:cNvCxnSpPr/>
              <p:nvPr/>
            </p:nvCxnSpPr>
            <p:spPr>
              <a:xfrm rot="5400000">
                <a:off x="3369241" y="2230650"/>
                <a:ext cx="0" cy="85946"/>
              </a:xfrm>
              <a:prstGeom prst="line">
                <a:avLst/>
              </a:prstGeom>
              <a:noFill/>
              <a:ln w="12700" cap="flat" cmpd="sng" algn="ctr">
                <a:solidFill>
                  <a:srgbClr val="000000"/>
                </a:solidFill>
                <a:prstDash val="solid"/>
              </a:ln>
              <a:effectLst/>
            </p:spPr>
          </p:cxnSp>
          <p:cxnSp>
            <p:nvCxnSpPr>
              <p:cNvPr id="68" name="直線コネクタ 67"/>
              <p:cNvCxnSpPr/>
              <p:nvPr/>
            </p:nvCxnSpPr>
            <p:spPr>
              <a:xfrm rot="5400000">
                <a:off x="3367641" y="1500967"/>
                <a:ext cx="0" cy="85946"/>
              </a:xfrm>
              <a:prstGeom prst="line">
                <a:avLst/>
              </a:prstGeom>
              <a:noFill/>
              <a:ln w="12700" cap="flat" cmpd="sng" algn="ctr">
                <a:solidFill>
                  <a:srgbClr val="000000"/>
                </a:solidFill>
                <a:prstDash val="solid"/>
              </a:ln>
              <a:effectLst/>
            </p:spPr>
          </p:cxnSp>
          <p:cxnSp>
            <p:nvCxnSpPr>
              <p:cNvPr id="69" name="直線コネクタ 68"/>
              <p:cNvCxnSpPr/>
              <p:nvPr/>
            </p:nvCxnSpPr>
            <p:spPr>
              <a:xfrm rot="5400000">
                <a:off x="3367641" y="1746203"/>
                <a:ext cx="0" cy="85946"/>
              </a:xfrm>
              <a:prstGeom prst="line">
                <a:avLst/>
              </a:prstGeom>
              <a:noFill/>
              <a:ln w="12700" cap="flat" cmpd="sng" algn="ctr">
                <a:solidFill>
                  <a:srgbClr val="000000"/>
                </a:solidFill>
                <a:prstDash val="solid"/>
              </a:ln>
              <a:effectLst/>
            </p:spPr>
          </p:cxnSp>
          <p:cxnSp>
            <p:nvCxnSpPr>
              <p:cNvPr id="70" name="直線コネクタ 69"/>
              <p:cNvCxnSpPr/>
              <p:nvPr/>
            </p:nvCxnSpPr>
            <p:spPr>
              <a:xfrm rot="5400000">
                <a:off x="3367641" y="1047122"/>
                <a:ext cx="0" cy="85946"/>
              </a:xfrm>
              <a:prstGeom prst="line">
                <a:avLst/>
              </a:prstGeom>
              <a:noFill/>
              <a:ln w="12700" cap="flat" cmpd="sng" algn="ctr">
                <a:solidFill>
                  <a:srgbClr val="000000"/>
                </a:solidFill>
                <a:prstDash val="solid"/>
              </a:ln>
              <a:effectLst/>
            </p:spPr>
          </p:cxnSp>
          <p:cxnSp>
            <p:nvCxnSpPr>
              <p:cNvPr id="71" name="直線コネクタ 70"/>
              <p:cNvCxnSpPr/>
              <p:nvPr/>
            </p:nvCxnSpPr>
            <p:spPr>
              <a:xfrm rot="5400000">
                <a:off x="3367641" y="1292358"/>
                <a:ext cx="0" cy="85946"/>
              </a:xfrm>
              <a:prstGeom prst="line">
                <a:avLst/>
              </a:prstGeom>
              <a:noFill/>
              <a:ln w="12700" cap="flat" cmpd="sng" algn="ctr">
                <a:solidFill>
                  <a:srgbClr val="000000"/>
                </a:solidFill>
                <a:prstDash val="solid"/>
              </a:ln>
              <a:effectLst/>
            </p:spPr>
          </p:cxnSp>
        </p:grpSp>
        <p:cxnSp>
          <p:nvCxnSpPr>
            <p:cNvPr id="42" name="直線コネクタ 41"/>
            <p:cNvCxnSpPr/>
            <p:nvPr/>
          </p:nvCxnSpPr>
          <p:spPr>
            <a:xfrm>
              <a:off x="4740547" y="3373548"/>
              <a:ext cx="1791412" cy="0"/>
            </a:xfrm>
            <a:prstGeom prst="line">
              <a:avLst/>
            </a:prstGeom>
            <a:noFill/>
            <a:ln w="28575" cap="flat" cmpd="sng" algn="ctr">
              <a:solidFill>
                <a:srgbClr val="000000"/>
              </a:solidFill>
              <a:prstDash val="solid"/>
            </a:ln>
            <a:effectLst/>
          </p:spPr>
        </p:cxnSp>
        <p:cxnSp>
          <p:nvCxnSpPr>
            <p:cNvPr id="46" name="直線コネクタ 45"/>
            <p:cNvCxnSpPr/>
            <p:nvPr/>
          </p:nvCxnSpPr>
          <p:spPr>
            <a:xfrm flipH="1" flipV="1">
              <a:off x="5539068" y="985605"/>
              <a:ext cx="2" cy="2355267"/>
            </a:xfrm>
            <a:prstGeom prst="line">
              <a:avLst/>
            </a:prstGeom>
            <a:noFill/>
            <a:ln w="38100" cap="flat" cmpd="sng" algn="ctr">
              <a:solidFill>
                <a:srgbClr val="CC0000"/>
              </a:solidFill>
              <a:prstDash val="solid"/>
              <a:headEnd type="triangle" w="lg" len="lg"/>
              <a:tailEnd type="triangle" w="lg" len="lg"/>
            </a:ln>
            <a:effectLst/>
          </p:spPr>
        </p:cxnSp>
      </p:grpSp>
      <p:pic>
        <p:nvPicPr>
          <p:cNvPr id="72" name="図 71"/>
          <p:cNvPicPr>
            <a:picLocks noChangeAspect="1"/>
          </p:cNvPicPr>
          <p:nvPr/>
        </p:nvPicPr>
        <p:blipFill>
          <a:blip r:embed="rId5"/>
          <a:stretch>
            <a:fillRect/>
          </a:stretch>
        </p:blipFill>
        <p:spPr>
          <a:xfrm>
            <a:off x="5821533" y="4279464"/>
            <a:ext cx="3061321" cy="2226018"/>
          </a:xfrm>
          <a:prstGeom prst="rect">
            <a:avLst/>
          </a:prstGeom>
          <a:effectLst>
            <a:softEdge rad="63500"/>
          </a:effectLst>
        </p:spPr>
      </p:pic>
      <p:pic>
        <p:nvPicPr>
          <p:cNvPr id="73" name="Picture 2"/>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4" name="Picture 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75" name="スライド番号プレースホルダー 3"/>
          <p:cNvSpPr>
            <a:spLocks noGrp="1"/>
          </p:cNvSpPr>
          <p:nvPr>
            <p:ph type="sldNum" sz="quarter" idx="12"/>
          </p:nvPr>
        </p:nvSpPr>
        <p:spPr>
          <a:xfrm>
            <a:off x="8301990" y="6599162"/>
            <a:ext cx="762000" cy="228600"/>
          </a:xfrm>
        </p:spPr>
        <p:txBody>
          <a:bodyPr/>
          <a:lstStyle/>
          <a:p>
            <a:pPr>
              <a:defRPr/>
            </a:pPr>
            <a:fld id="{E1DFCA03-B32D-445C-8CDD-3A4BB771628E}" type="slidenum">
              <a:rPr lang="en-US" altLang="ja-JP" sz="1600">
                <a:solidFill>
                  <a:prstClr val="black"/>
                </a:solidFill>
                <a:latin typeface="Arial" panose="020B0604020202020204" pitchFamily="34" charset="0"/>
                <a:ea typeface="Arial Unicode MS" panose="020B0604020202020204" pitchFamily="50" charset="-128"/>
                <a:cs typeface="Arial" panose="020B0604020202020204" pitchFamily="34" charset="0"/>
              </a:rPr>
              <a:pPr>
                <a:defRPr/>
              </a:pPr>
              <a:t>5</a:t>
            </a:fld>
            <a:endParaRPr lang="en-US" altLang="ja-JP" sz="1600" dirty="0">
              <a:solidFill>
                <a:prstClr val="black"/>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3" name="正方形/長方形 2"/>
          <p:cNvSpPr/>
          <p:nvPr/>
        </p:nvSpPr>
        <p:spPr>
          <a:xfrm>
            <a:off x="755455" y="-51995"/>
            <a:ext cx="7825531" cy="590927"/>
          </a:xfrm>
          <a:prstGeom prst="rect">
            <a:avLst/>
          </a:prstGeom>
        </p:spPr>
        <p:txBody>
          <a:bodyPr wrap="none" lIns="91438" tIns="45718" rIns="91438" bIns="45718">
            <a:spAutoFit/>
          </a:bodyPr>
          <a:lstStyle/>
          <a:p>
            <a:pPr defTabSz="914274"/>
            <a:r>
              <a:rPr lang="en-US" altLang="ja-JP" sz="32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rPr>
              <a:t>Cool REB Campaign: Highest Contrast</a:t>
            </a:r>
            <a:endParaRPr lang="ja-JP" altLang="en-US" sz="3200" b="1" dirty="0">
              <a:solidFill>
                <a:srgbClr val="002060"/>
              </a:solidFill>
              <a:effectLst>
                <a:outerShdw blurRad="38100" dist="38100" dir="2700000" algn="tl">
                  <a:srgbClr val="000000">
                    <a:alpha val="43137"/>
                  </a:srgbClr>
                </a:outerShdw>
              </a:effectLst>
              <a:latin typeface="Arial" panose="020B0604020202020204" pitchFamily="34" charset="0"/>
              <a:ea typeface="ＭＳ Ｐゴシック"/>
              <a:cs typeface="Arial" panose="020B0604020202020204" pitchFamily="34" charset="0"/>
            </a:endParaRPr>
          </a:p>
        </p:txBody>
      </p:sp>
      <p:grpSp>
        <p:nvGrpSpPr>
          <p:cNvPr id="8" name="グループ化 7"/>
          <p:cNvGrpSpPr/>
          <p:nvPr/>
        </p:nvGrpSpPr>
        <p:grpSpPr>
          <a:xfrm>
            <a:off x="587248" y="4109449"/>
            <a:ext cx="5280896" cy="2718315"/>
            <a:chOff x="198628" y="4061558"/>
            <a:chExt cx="5280896" cy="2718315"/>
          </a:xfrm>
        </p:grpSpPr>
        <p:sp>
          <p:nvSpPr>
            <p:cNvPr id="6" name="角丸四角形吹き出し 5"/>
            <p:cNvSpPr/>
            <p:nvPr/>
          </p:nvSpPr>
          <p:spPr>
            <a:xfrm>
              <a:off x="198628" y="5339608"/>
              <a:ext cx="1451335" cy="1011121"/>
            </a:xfrm>
            <a:prstGeom prst="wedgeRoundRectCallout">
              <a:avLst>
                <a:gd name="adj1" fmla="val 76904"/>
                <a:gd name="adj2" fmla="val 81051"/>
                <a:gd name="adj3" fmla="val 16667"/>
              </a:avLst>
            </a:prstGeom>
            <a:solidFill>
              <a:srgbClr val="FFCCCC"/>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274"/>
              <a:endParaRPr lang="ja-JP" altLang="en-US">
                <a:solidFill>
                  <a:prstClr val="black"/>
                </a:solidFill>
                <a:latin typeface="Calibri"/>
                <a:ea typeface="ＭＳ Ｐゴシック"/>
              </a:endParaRPr>
            </a:p>
          </p:txBody>
        </p:sp>
        <p:cxnSp>
          <p:nvCxnSpPr>
            <p:cNvPr id="43" name="直線コネクタ 42"/>
            <p:cNvCxnSpPr/>
            <p:nvPr/>
          </p:nvCxnSpPr>
          <p:spPr>
            <a:xfrm flipH="1">
              <a:off x="1166485" y="6653389"/>
              <a:ext cx="3635495" cy="0"/>
            </a:xfrm>
            <a:prstGeom prst="line">
              <a:avLst/>
            </a:prstGeom>
            <a:noFill/>
            <a:ln w="12700" cap="flat" cmpd="sng" algn="ctr">
              <a:solidFill>
                <a:srgbClr val="000000"/>
              </a:solidFill>
              <a:prstDash val="solid"/>
            </a:ln>
            <a:effectLst/>
          </p:spPr>
        </p:cxnSp>
        <p:pic>
          <p:nvPicPr>
            <p:cNvPr id="44" name="図 43"/>
            <p:cNvPicPr>
              <a:picLocks noChangeAspect="1"/>
            </p:cNvPicPr>
            <p:nvPr/>
          </p:nvPicPr>
          <p:blipFill>
            <a:blip r:embed="rId8"/>
            <a:stretch>
              <a:fillRect/>
            </a:stretch>
          </p:blipFill>
          <p:spPr>
            <a:xfrm>
              <a:off x="270861" y="5369014"/>
              <a:ext cx="1299638" cy="972759"/>
            </a:xfrm>
            <a:prstGeom prst="rect">
              <a:avLst/>
            </a:prstGeom>
            <a:effectLst>
              <a:softEdge rad="63500"/>
            </a:effectLst>
          </p:spPr>
        </p:pic>
        <p:sp>
          <p:nvSpPr>
            <p:cNvPr id="45" name="テキスト ボックス 44"/>
            <p:cNvSpPr txBox="1"/>
            <p:nvPr/>
          </p:nvSpPr>
          <p:spPr>
            <a:xfrm>
              <a:off x="362302" y="4790726"/>
              <a:ext cx="1146386" cy="498598"/>
            </a:xfrm>
            <a:prstGeom prst="rect">
              <a:avLst/>
            </a:prstGeom>
            <a:noFill/>
          </p:spPr>
          <p:txBody>
            <a:bodyPr wrap="square" lIns="0" tIns="0" rIns="0" bIns="0" rtlCol="0">
              <a:spAutoFit/>
            </a:bodyPr>
            <a:lstStyle/>
            <a:p>
              <a:pPr defTabSz="914382">
                <a:defRPr/>
              </a:pPr>
              <a:r>
                <a:rPr lang="en-US" altLang="ja-JP" sz="1600" b="1" kern="0" dirty="0">
                  <a:solidFill>
                    <a:sysClr val="windowText" lastClr="000000"/>
                  </a:solidFill>
                  <a:latin typeface="Arial" panose="020B0604020202020204" pitchFamily="34" charset="0"/>
                  <a:ea typeface="ＭＳ Ｐゴシック"/>
                  <a:cs typeface="Arial" panose="020B0604020202020204" pitchFamily="34" charset="0"/>
                </a:rPr>
                <a:t>Flu Virus</a:t>
              </a:r>
              <a:br>
                <a:rPr lang="en-US" altLang="ja-JP" sz="1600" b="1" kern="0" dirty="0">
                  <a:solidFill>
                    <a:sysClr val="windowText" lastClr="000000"/>
                  </a:solidFill>
                  <a:latin typeface="Arial" panose="020B0604020202020204" pitchFamily="34" charset="0"/>
                  <a:ea typeface="ＭＳ Ｐゴシック"/>
                  <a:cs typeface="Arial" panose="020B0604020202020204" pitchFamily="34" charset="0"/>
                </a:rPr>
              </a:br>
              <a:r>
                <a:rPr lang="en-US" altLang="ja-JP" sz="1600" b="1" kern="0" dirty="0">
                  <a:solidFill>
                    <a:sysClr val="windowText" lastClr="000000"/>
                  </a:solidFill>
                  <a:latin typeface="Arial" panose="020B0604020202020204" pitchFamily="34" charset="0"/>
                  <a:ea typeface="ＭＳ Ｐゴシック"/>
                  <a:cs typeface="Arial" panose="020B0604020202020204" pitchFamily="34" charset="0"/>
                </a:rPr>
                <a:t>~100 nm</a:t>
              </a:r>
              <a:endParaRPr lang="ja-JP" altLang="en-US" sz="1600" b="1" kern="0" dirty="0">
                <a:solidFill>
                  <a:sysClr val="windowText" lastClr="000000"/>
                </a:solidFill>
                <a:latin typeface="Arial" panose="020B0604020202020204" pitchFamily="34" charset="0"/>
                <a:ea typeface="ＭＳ Ｐゴシック"/>
                <a:cs typeface="Arial" panose="020B0604020202020204" pitchFamily="34" charset="0"/>
              </a:endParaRPr>
            </a:p>
          </p:txBody>
        </p:sp>
        <p:grpSp>
          <p:nvGrpSpPr>
            <p:cNvPr id="49" name="図形グループ 48"/>
            <p:cNvGrpSpPr/>
            <p:nvPr/>
          </p:nvGrpSpPr>
          <p:grpSpPr>
            <a:xfrm>
              <a:off x="3358861" y="4061558"/>
              <a:ext cx="824519" cy="2718315"/>
              <a:chOff x="7349606" y="3920421"/>
              <a:chExt cx="824519" cy="2718315"/>
            </a:xfrm>
          </p:grpSpPr>
          <p:pic>
            <p:nvPicPr>
              <p:cNvPr id="50" name="図 49"/>
              <p:cNvPicPr>
                <a:picLocks noChangeAspect="1"/>
              </p:cNvPicPr>
              <p:nvPr/>
            </p:nvPicPr>
            <p:blipFill>
              <a:blip r:embed="rId9"/>
              <a:stretch>
                <a:fillRect/>
              </a:stretch>
            </p:blipFill>
            <p:spPr>
              <a:xfrm flipH="1">
                <a:off x="7459984" y="3992610"/>
                <a:ext cx="592826" cy="2646126"/>
              </a:xfrm>
              <a:prstGeom prst="rect">
                <a:avLst/>
              </a:prstGeom>
            </p:spPr>
          </p:pic>
          <p:sp>
            <p:nvSpPr>
              <p:cNvPr id="51" name="正方形/長方形 50"/>
              <p:cNvSpPr/>
              <p:nvPr/>
            </p:nvSpPr>
            <p:spPr>
              <a:xfrm>
                <a:off x="7945697" y="3920421"/>
                <a:ext cx="228428" cy="1168078"/>
              </a:xfrm>
              <a:prstGeom prst="rect">
                <a:avLst/>
              </a:prstGeom>
              <a:solidFill>
                <a:srgbClr val="CCECFF"/>
              </a:solidFill>
              <a:ln w="9525" cap="flat" cmpd="sng" algn="ctr">
                <a:noFill/>
                <a:prstDash val="solid"/>
              </a:ln>
              <a:effectLst/>
            </p:spPr>
            <p:txBody>
              <a:bodyPr rtlCol="0" anchor="ctr"/>
              <a:lstStyle/>
              <a:p>
                <a:pPr algn="ctr" defTabSz="914382">
                  <a:defRPr/>
                </a:pPr>
                <a:endParaRPr lang="ja-JP" altLang="en-US" kern="0">
                  <a:solidFill>
                    <a:sysClr val="window" lastClr="FFFFFF"/>
                  </a:solidFill>
                  <a:latin typeface="Arial" panose="020B0604020202020204" pitchFamily="34" charset="0"/>
                  <a:ea typeface="ＭＳ Ｐゴシック"/>
                  <a:cs typeface="Arial" panose="020B0604020202020204" pitchFamily="34" charset="0"/>
                </a:endParaRPr>
              </a:p>
            </p:txBody>
          </p:sp>
          <p:sp>
            <p:nvSpPr>
              <p:cNvPr id="52" name="正方形/長方形 51"/>
              <p:cNvSpPr/>
              <p:nvPr/>
            </p:nvSpPr>
            <p:spPr>
              <a:xfrm>
                <a:off x="7349606" y="5911242"/>
                <a:ext cx="228428" cy="584038"/>
              </a:xfrm>
              <a:prstGeom prst="rect">
                <a:avLst/>
              </a:prstGeom>
              <a:solidFill>
                <a:srgbClr val="CCECFF"/>
              </a:solidFill>
              <a:ln w="9525" cap="flat" cmpd="sng" algn="ctr">
                <a:noFill/>
                <a:prstDash val="solid"/>
              </a:ln>
              <a:effectLst/>
            </p:spPr>
            <p:txBody>
              <a:bodyPr rtlCol="0" anchor="ctr"/>
              <a:lstStyle/>
              <a:p>
                <a:pPr algn="ctr" defTabSz="914382">
                  <a:defRPr/>
                </a:pPr>
                <a:endParaRPr lang="ja-JP" altLang="en-US" kern="0">
                  <a:solidFill>
                    <a:sysClr val="window" lastClr="FFFFFF"/>
                  </a:solidFill>
                  <a:latin typeface="Arial" panose="020B0604020202020204" pitchFamily="34" charset="0"/>
                  <a:ea typeface="ＭＳ Ｐゴシック"/>
                  <a:cs typeface="Arial" panose="020B0604020202020204" pitchFamily="34" charset="0"/>
                </a:endParaRPr>
              </a:p>
            </p:txBody>
          </p:sp>
        </p:grpSp>
        <p:sp>
          <p:nvSpPr>
            <p:cNvPr id="76" name="テキスト ボックス 75"/>
            <p:cNvSpPr txBox="1"/>
            <p:nvPr/>
          </p:nvSpPr>
          <p:spPr>
            <a:xfrm>
              <a:off x="3751332" y="4192353"/>
              <a:ext cx="1728192" cy="584775"/>
            </a:xfrm>
            <a:prstGeom prst="rect">
              <a:avLst/>
            </a:prstGeom>
            <a:noFill/>
          </p:spPr>
          <p:txBody>
            <a:bodyPr wrap="square" rtlCol="0">
              <a:spAutoFit/>
            </a:bodyPr>
            <a:lstStyle/>
            <a:p>
              <a:pPr defTabSz="914274"/>
              <a:r>
                <a:rPr lang="en-US" altLang="ja-JP" sz="1600" b="1" dirty="0">
                  <a:solidFill>
                    <a:prstClr val="black"/>
                  </a:solidFill>
                  <a:latin typeface="Arial" panose="020B0604020202020204" pitchFamily="34" charset="0"/>
                  <a:ea typeface="ＭＳ Ｐゴシック"/>
                  <a:cs typeface="Arial" panose="020B0604020202020204" pitchFamily="34" charset="0"/>
                </a:rPr>
                <a:t>Tokyo </a:t>
              </a:r>
              <a:r>
                <a:rPr lang="en-US" altLang="ja-JP" sz="1600" b="1" dirty="0" err="1">
                  <a:solidFill>
                    <a:prstClr val="black"/>
                  </a:solidFill>
                  <a:latin typeface="Arial" panose="020B0604020202020204" pitchFamily="34" charset="0"/>
                  <a:ea typeface="ＭＳ Ｐゴシック"/>
                  <a:cs typeface="Arial" panose="020B0604020202020204" pitchFamily="34" charset="0"/>
                </a:rPr>
                <a:t>Skytree</a:t>
              </a:r>
              <a:endParaRPr lang="en-US" altLang="ja-JP" sz="1600" b="1" dirty="0">
                <a:solidFill>
                  <a:prstClr val="black"/>
                </a:solidFill>
                <a:latin typeface="Arial" panose="020B0604020202020204" pitchFamily="34" charset="0"/>
                <a:ea typeface="ＭＳ Ｐゴシック"/>
                <a:cs typeface="Arial" panose="020B0604020202020204" pitchFamily="34" charset="0"/>
              </a:endParaRPr>
            </a:p>
            <a:p>
              <a:pPr defTabSz="914274"/>
              <a:r>
                <a:rPr lang="en-US" altLang="ja-JP" sz="1600" b="1" dirty="0">
                  <a:solidFill>
                    <a:prstClr val="black"/>
                  </a:solidFill>
                  <a:latin typeface="Arial" panose="020B0604020202020204" pitchFamily="34" charset="0"/>
                  <a:ea typeface="ＭＳ Ｐゴシック"/>
                  <a:cs typeface="Arial" panose="020B0604020202020204" pitchFamily="34" charset="0"/>
                </a:rPr>
                <a:t>~ 1000 m</a:t>
              </a:r>
              <a:endParaRPr lang="ja-JP" altLang="en-US" sz="1600" b="1" dirty="0">
                <a:solidFill>
                  <a:prstClr val="black"/>
                </a:solidFill>
                <a:latin typeface="Arial" panose="020B0604020202020204" pitchFamily="34" charset="0"/>
                <a:ea typeface="ＭＳ Ｐゴシック"/>
                <a:cs typeface="Arial" panose="020B0604020202020204" pitchFamily="34" charset="0"/>
              </a:endParaRPr>
            </a:p>
          </p:txBody>
        </p:sp>
        <p:cxnSp>
          <p:nvCxnSpPr>
            <p:cNvPr id="77" name="直線コネクタ 76"/>
            <p:cNvCxnSpPr/>
            <p:nvPr/>
          </p:nvCxnSpPr>
          <p:spPr>
            <a:xfrm flipV="1">
              <a:off x="2095148" y="4150720"/>
              <a:ext cx="0" cy="2494184"/>
            </a:xfrm>
            <a:prstGeom prst="line">
              <a:avLst/>
            </a:prstGeom>
            <a:noFill/>
            <a:ln w="38100" cap="flat" cmpd="sng" algn="ctr">
              <a:solidFill>
                <a:srgbClr val="CC0000"/>
              </a:solidFill>
              <a:prstDash val="solid"/>
              <a:headEnd type="triangle" w="lg" len="lg"/>
              <a:tailEnd type="triangle" w="lg" len="lg"/>
            </a:ln>
            <a:effectLst/>
          </p:spPr>
        </p:cxnSp>
        <p:cxnSp>
          <p:nvCxnSpPr>
            <p:cNvPr id="79" name="直線コネクタ 78"/>
            <p:cNvCxnSpPr/>
            <p:nvPr/>
          </p:nvCxnSpPr>
          <p:spPr>
            <a:xfrm flipH="1">
              <a:off x="1972504" y="4150720"/>
              <a:ext cx="2260184" cy="0"/>
            </a:xfrm>
            <a:prstGeom prst="line">
              <a:avLst/>
            </a:prstGeom>
            <a:noFill/>
            <a:ln w="12700" cap="flat" cmpd="sng" algn="ctr">
              <a:solidFill>
                <a:srgbClr val="000000"/>
              </a:solidFill>
              <a:prstDash val="solid"/>
            </a:ln>
            <a:effectLst/>
          </p:spPr>
        </p:cxnSp>
      </p:grpSp>
      <p:sp>
        <p:nvSpPr>
          <p:cNvPr id="80" name="テキスト ボックス 79"/>
          <p:cNvSpPr txBox="1"/>
          <p:nvPr/>
        </p:nvSpPr>
        <p:spPr>
          <a:xfrm>
            <a:off x="3391551" y="3702307"/>
            <a:ext cx="3743012" cy="276999"/>
          </a:xfrm>
          <a:prstGeom prst="rect">
            <a:avLst/>
          </a:prstGeom>
          <a:noFill/>
          <a:ln w="19050" cmpd="sng">
            <a:noFill/>
          </a:ln>
        </p:spPr>
        <p:txBody>
          <a:bodyPr wrap="none" lIns="0" tIns="0" rIns="0" bIns="0" rtlCol="0">
            <a:spAutoFit/>
          </a:bodyPr>
          <a:lstStyle/>
          <a:p>
            <a:pPr defTabSz="914382">
              <a:defRPr/>
            </a:pPr>
            <a:r>
              <a:rPr lang="en-US" altLang="ja-JP" kern="0" dirty="0">
                <a:solidFill>
                  <a:srgbClr val="C00000"/>
                </a:solidFill>
                <a:latin typeface="Arial" panose="020B0604020202020204" pitchFamily="34" charset="0"/>
                <a:ea typeface="ＭＳ Ｐゴシック"/>
                <a:cs typeface="Arial" panose="020B0604020202020204" pitchFamily="34" charset="0"/>
              </a:rPr>
              <a:t>Pedestal : Peak ≈ Virus : Skyscraper</a:t>
            </a:r>
            <a:endParaRPr lang="ja-JP" altLang="en-US" kern="0" dirty="0">
              <a:solidFill>
                <a:srgbClr val="C00000"/>
              </a:solidFill>
              <a:latin typeface="Arial" panose="020B0604020202020204" pitchFamily="34" charset="0"/>
              <a:ea typeface="ＭＳ Ｐゴシック"/>
              <a:cs typeface="Arial" panose="020B0604020202020204" pitchFamily="34" charset="0"/>
            </a:endParaRPr>
          </a:p>
        </p:txBody>
      </p:sp>
      <p:sp>
        <p:nvSpPr>
          <p:cNvPr id="17" name="左中かっこ 16"/>
          <p:cNvSpPr/>
          <p:nvPr/>
        </p:nvSpPr>
        <p:spPr>
          <a:xfrm>
            <a:off x="2026432" y="2192912"/>
            <a:ext cx="460578" cy="3389296"/>
          </a:xfrm>
          <a:prstGeom prst="leftBrac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lIns="91438" tIns="45718" rIns="91438" bIns="45718" rtlCol="0" anchor="ctr"/>
          <a:lstStyle/>
          <a:p>
            <a:pPr algn="ctr" defTabSz="914274"/>
            <a:endParaRPr lang="ja-JP" altLang="en-US">
              <a:solidFill>
                <a:prstClr val="black"/>
              </a:solidFill>
              <a:latin typeface="Calibri"/>
              <a:ea typeface="ＭＳ Ｐゴシック"/>
            </a:endParaRPr>
          </a:p>
        </p:txBody>
      </p:sp>
      <p:sp>
        <p:nvSpPr>
          <p:cNvPr id="11" name="角丸四角形 10"/>
          <p:cNvSpPr/>
          <p:nvPr/>
        </p:nvSpPr>
        <p:spPr>
          <a:xfrm>
            <a:off x="401112" y="3643515"/>
            <a:ext cx="2710390" cy="509898"/>
          </a:xfrm>
          <a:prstGeom prst="roundRect">
            <a:avLst/>
          </a:prstGeom>
          <a:solidFill>
            <a:srgbClr val="C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914274"/>
            <a:endParaRPr lang="ja-JP" altLang="en-US">
              <a:solidFill>
                <a:prstClr val="white"/>
              </a:solidFill>
              <a:latin typeface="Calibri"/>
              <a:ea typeface="ＭＳ Ｐゴシック"/>
            </a:endParaRPr>
          </a:p>
        </p:txBody>
      </p:sp>
      <p:sp>
        <p:nvSpPr>
          <p:cNvPr id="47" name="テキスト ボックス 46"/>
          <p:cNvSpPr txBox="1"/>
          <p:nvPr/>
        </p:nvSpPr>
        <p:spPr>
          <a:xfrm>
            <a:off x="502760" y="3760381"/>
            <a:ext cx="2507097" cy="276999"/>
          </a:xfrm>
          <a:prstGeom prst="rect">
            <a:avLst/>
          </a:prstGeom>
          <a:noFill/>
          <a:ln w="19050" cmpd="sng">
            <a:noFill/>
          </a:ln>
        </p:spPr>
        <p:txBody>
          <a:bodyPr wrap="none" lIns="0" tIns="0" rIns="0" bIns="0" rtlCol="0">
            <a:spAutoFit/>
          </a:bodyPr>
          <a:lstStyle/>
          <a:p>
            <a:pPr defTabSz="914382">
              <a:defRPr/>
            </a:pPr>
            <a:r>
              <a:rPr lang="en-US" altLang="ja-JP" kern="0" dirty="0">
                <a:solidFill>
                  <a:prstClr val="white"/>
                </a:solidFill>
                <a:latin typeface="Arial" panose="020B0604020202020204" pitchFamily="34" charset="0"/>
                <a:ea typeface="ＭＳ Ｐゴシック"/>
                <a:cs typeface="Arial" panose="020B0604020202020204" pitchFamily="34" charset="0"/>
              </a:rPr>
              <a:t>&gt;10 orders of magnitude</a:t>
            </a:r>
            <a:endParaRPr lang="ja-JP" altLang="en-US" kern="0" dirty="0">
              <a:solidFill>
                <a:prstClr val="white"/>
              </a:solidFill>
              <a:latin typeface="Arial" panose="020B0604020202020204" pitchFamily="34" charset="0"/>
              <a:ea typeface="ＭＳ Ｐゴシック"/>
              <a:cs typeface="Arial" panose="020B0604020202020204" pitchFamily="34" charset="0"/>
            </a:endParaRPr>
          </a:p>
        </p:txBody>
      </p:sp>
      <p:sp>
        <p:nvSpPr>
          <p:cNvPr id="81" name="角丸四角形 80"/>
          <p:cNvSpPr/>
          <p:nvPr/>
        </p:nvSpPr>
        <p:spPr>
          <a:xfrm>
            <a:off x="750922" y="677980"/>
            <a:ext cx="4757182" cy="2955917"/>
          </a:xfrm>
          <a:prstGeom prst="roundRect">
            <a:avLst>
              <a:gd name="adj" fmla="val 9560"/>
            </a:avLst>
          </a:prstGeom>
          <a:noFill/>
          <a:ln>
            <a:solidFill>
              <a:srgbClr val="99CCFF"/>
            </a:solid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defTabSz="914274"/>
            <a:endParaRPr lang="ja-JP" altLang="en-US">
              <a:solidFill>
                <a:prstClr val="white"/>
              </a:solidFill>
              <a:latin typeface="Calibri"/>
              <a:ea typeface="ＭＳ Ｐゴシック"/>
            </a:endParaRPr>
          </a:p>
        </p:txBody>
      </p:sp>
      <p:sp>
        <p:nvSpPr>
          <p:cNvPr id="82" name="四角形吹き出し 81"/>
          <p:cNvSpPr/>
          <p:nvPr/>
        </p:nvSpPr>
        <p:spPr>
          <a:xfrm>
            <a:off x="4343572" y="834222"/>
            <a:ext cx="929106" cy="464877"/>
          </a:xfrm>
          <a:prstGeom prst="wedgeRectCallout">
            <a:avLst>
              <a:gd name="adj1" fmla="val -149825"/>
              <a:gd name="adj2" fmla="val -120991"/>
            </a:avLst>
          </a:prstGeom>
          <a:solidFill>
            <a:srgbClr val="CCECFF"/>
          </a:solidFill>
          <a:ln w="19050" cap="flat" cmpd="sng" algn="ctr">
            <a:noFill/>
            <a:prstDash val="solid"/>
          </a:ln>
          <a:effectLst>
            <a:softEdge rad="31750"/>
          </a:effectLst>
        </p:spPr>
        <p:txBody>
          <a:bodyPr lIns="91438" tIns="45718" rIns="91438" bIns="45718" rtlCol="0" anchor="ctr"/>
          <a:lstStyle/>
          <a:p>
            <a:pPr algn="ctr" defTabSz="914382">
              <a:defRPr/>
            </a:pPr>
            <a:r>
              <a:rPr lang="en-US" altLang="ja-JP" kern="0" dirty="0" smtClean="0">
                <a:solidFill>
                  <a:srgbClr val="FF0000"/>
                </a:solidFill>
                <a:latin typeface="Arial" panose="020B0604020202020204" pitchFamily="34" charset="0"/>
                <a:ea typeface="ＭＳ Ｐゴシック"/>
                <a:cs typeface="Arial" panose="020B0604020202020204" pitchFamily="34" charset="0"/>
              </a:rPr>
              <a:t>2 PW</a:t>
            </a:r>
            <a:endParaRPr lang="en-US" altLang="ja-JP" kern="0" dirty="0">
              <a:solidFill>
                <a:srgbClr val="FF0000"/>
              </a:solidFill>
              <a:latin typeface="Arial" panose="020B0604020202020204" pitchFamily="34" charset="0"/>
              <a:ea typeface="ＭＳ Ｐゴシック"/>
              <a:cs typeface="Arial" panose="020B0604020202020204" pitchFamily="34" charset="0"/>
            </a:endParaRPr>
          </a:p>
        </p:txBody>
      </p:sp>
      <p:cxnSp>
        <p:nvCxnSpPr>
          <p:cNvPr id="4" name="直線コネクタ 3"/>
          <p:cNvCxnSpPr/>
          <p:nvPr/>
        </p:nvCxnSpPr>
        <p:spPr>
          <a:xfrm>
            <a:off x="1959120" y="2277809"/>
            <a:ext cx="1671540"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テキスト ボックス 4"/>
          <p:cNvSpPr txBox="1"/>
          <p:nvPr/>
        </p:nvSpPr>
        <p:spPr>
          <a:xfrm>
            <a:off x="2573077" y="1913246"/>
            <a:ext cx="1029182" cy="369332"/>
          </a:xfrm>
          <a:prstGeom prst="rect">
            <a:avLst/>
          </a:prstGeom>
          <a:noFill/>
        </p:spPr>
        <p:txBody>
          <a:bodyPr wrap="square" lIns="91439" tIns="45719" rIns="91439" bIns="45719" rtlCol="0">
            <a:spAutoFit/>
          </a:bodyPr>
          <a:lstStyle/>
          <a:p>
            <a:r>
              <a:rPr kumimoji="1" lang="en-US" altLang="ja-JP" dirty="0" smtClean="0"/>
              <a:t>previous</a:t>
            </a:r>
            <a:endParaRPr kumimoji="1" lang="ja-JP" altLang="en-US" dirty="0"/>
          </a:p>
        </p:txBody>
      </p:sp>
    </p:spTree>
    <p:extLst>
      <p:ext uri="{BB962C8B-B14F-4D97-AF65-F5344CB8AC3E}">
        <p14:creationId xmlns:p14="http://schemas.microsoft.com/office/powerpoint/2010/main" val="36840002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1340592" y="3137369"/>
            <a:ext cx="7212337" cy="2603829"/>
          </a:xfrm>
          <a:prstGeom prst="rect">
            <a:avLst/>
          </a:prstGeom>
          <a:gradFill>
            <a:gsLst>
              <a:gs pos="16000">
                <a:srgbClr val="00B0F0">
                  <a:alpha val="25000"/>
                </a:srgbClr>
              </a:gs>
              <a:gs pos="7000">
                <a:srgbClr val="FFC000">
                  <a:alpha val="5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grpSp>
        <p:nvGrpSpPr>
          <p:cNvPr id="26657" name="グループ化 26656"/>
          <p:cNvGrpSpPr/>
          <p:nvPr/>
        </p:nvGrpSpPr>
        <p:grpSpPr>
          <a:xfrm>
            <a:off x="324976" y="2873964"/>
            <a:ext cx="8758793" cy="3512581"/>
            <a:chOff x="385207" y="2823697"/>
            <a:chExt cx="8758793" cy="3512581"/>
          </a:xfrm>
        </p:grpSpPr>
        <p:pic>
          <p:nvPicPr>
            <p:cNvPr id="72" name="図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207" y="2896559"/>
              <a:ext cx="8758793" cy="343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図 72"/>
            <p:cNvPicPr>
              <a:picLocks noChangeAspect="1"/>
            </p:cNvPicPr>
            <p:nvPr/>
          </p:nvPicPr>
          <p:blipFill>
            <a:blip r:embed="rId4"/>
            <a:stretch>
              <a:fillRect/>
            </a:stretch>
          </p:blipFill>
          <p:spPr>
            <a:xfrm>
              <a:off x="1450297" y="2823697"/>
              <a:ext cx="3586913" cy="2504826"/>
            </a:xfrm>
            <a:prstGeom prst="rect">
              <a:avLst/>
            </a:prstGeom>
          </p:spPr>
        </p:pic>
      </p:grpSp>
      <p:pic>
        <p:nvPicPr>
          <p:cNvPr id="26626"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8190" y="4"/>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58" name="Rectangle 34"/>
          <p:cNvSpPr>
            <a:spLocks/>
          </p:cNvSpPr>
          <p:nvPr/>
        </p:nvSpPr>
        <p:spPr bwMode="auto">
          <a:xfrm>
            <a:off x="1648707" y="-222200"/>
            <a:ext cx="6901050" cy="110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lvl1pPr algn="l">
              <a:tabLst>
                <a:tab pos="927100" algn="l"/>
              </a:tabLst>
              <a:defRPr sz="1200">
                <a:solidFill>
                  <a:schemeClr val="tx1"/>
                </a:solidFill>
                <a:latin typeface="Gill Sans" charset="0"/>
              </a:defRPr>
            </a:lvl1pPr>
            <a:lvl2pPr algn="l">
              <a:tabLst>
                <a:tab pos="927100" algn="l"/>
              </a:tabLst>
              <a:defRPr sz="1200">
                <a:solidFill>
                  <a:schemeClr val="tx1"/>
                </a:solidFill>
                <a:latin typeface="Gill Sans" charset="0"/>
              </a:defRPr>
            </a:lvl2pPr>
            <a:lvl3pPr algn="l">
              <a:tabLst>
                <a:tab pos="927100" algn="l"/>
              </a:tabLst>
              <a:defRPr sz="1200">
                <a:solidFill>
                  <a:schemeClr val="tx1"/>
                </a:solidFill>
                <a:latin typeface="Gill Sans" charset="0"/>
              </a:defRPr>
            </a:lvl3pPr>
            <a:lvl4pPr algn="l">
              <a:tabLst>
                <a:tab pos="927100" algn="l"/>
              </a:tabLst>
              <a:defRPr sz="1200">
                <a:solidFill>
                  <a:schemeClr val="tx1"/>
                </a:solidFill>
                <a:latin typeface="Gill Sans" charset="0"/>
              </a:defRPr>
            </a:lvl4pPr>
            <a:lvl5pPr algn="l">
              <a:tabLst>
                <a:tab pos="927100" algn="l"/>
              </a:tabLst>
              <a:defRPr sz="1200">
                <a:solidFill>
                  <a:schemeClr val="tx1"/>
                </a:solidFill>
                <a:latin typeface="Gill Sans" charset="0"/>
              </a:defRPr>
            </a:lvl5pPr>
            <a:lvl6pPr fontAlgn="base">
              <a:spcBef>
                <a:spcPct val="0"/>
              </a:spcBef>
              <a:spcAft>
                <a:spcPct val="0"/>
              </a:spcAft>
              <a:tabLst>
                <a:tab pos="927100" algn="l"/>
              </a:tabLst>
              <a:defRPr sz="1200">
                <a:solidFill>
                  <a:schemeClr val="tx1"/>
                </a:solidFill>
                <a:latin typeface="Gill Sans" charset="0"/>
              </a:defRPr>
            </a:lvl6pPr>
            <a:lvl7pPr fontAlgn="base">
              <a:spcBef>
                <a:spcPct val="0"/>
              </a:spcBef>
              <a:spcAft>
                <a:spcPct val="0"/>
              </a:spcAft>
              <a:tabLst>
                <a:tab pos="927100" algn="l"/>
              </a:tabLst>
              <a:defRPr sz="1200">
                <a:solidFill>
                  <a:schemeClr val="tx1"/>
                </a:solidFill>
                <a:latin typeface="Gill Sans" charset="0"/>
              </a:defRPr>
            </a:lvl7pPr>
            <a:lvl8pPr fontAlgn="base">
              <a:spcBef>
                <a:spcPct val="0"/>
              </a:spcBef>
              <a:spcAft>
                <a:spcPct val="0"/>
              </a:spcAft>
              <a:tabLst>
                <a:tab pos="927100" algn="l"/>
              </a:tabLst>
              <a:defRPr sz="1200">
                <a:solidFill>
                  <a:schemeClr val="tx1"/>
                </a:solidFill>
                <a:latin typeface="Gill Sans" charset="0"/>
              </a:defRPr>
            </a:lvl8pPr>
            <a:lvl9pPr fontAlgn="base">
              <a:spcBef>
                <a:spcPct val="0"/>
              </a:spcBef>
              <a:spcAft>
                <a:spcPct val="0"/>
              </a:spcAft>
              <a:tabLst>
                <a:tab pos="927100" algn="l"/>
              </a:tabLst>
              <a:defRPr sz="1200">
                <a:solidFill>
                  <a:schemeClr val="tx1"/>
                </a:solidFill>
                <a:latin typeface="Gill Sans" charset="0"/>
              </a:defRPr>
            </a:lvl9pPr>
          </a:lstStyle>
          <a:p>
            <a:r>
              <a:rPr lang="en-US" altLang="ja-JP" sz="3200" b="1" dirty="0">
                <a:solidFill>
                  <a:srgbClr val="00206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Cool REB Campaign: Results</a:t>
            </a:r>
          </a:p>
        </p:txBody>
      </p:sp>
      <p:pic>
        <p:nvPicPr>
          <p:cNvPr id="40" name="Picture 1"/>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5"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 name="スライド番号プレースホルダー 3"/>
          <p:cNvSpPr>
            <a:spLocks noGrp="1"/>
          </p:cNvSpPr>
          <p:nvPr>
            <p:ph type="sldNum" sz="quarter" idx="4294967295"/>
          </p:nvPr>
        </p:nvSpPr>
        <p:spPr>
          <a:xfrm>
            <a:off x="8299422" y="6536708"/>
            <a:ext cx="762000" cy="228600"/>
          </a:xfrm>
          <a:prstGeom prst="rect">
            <a:avLst/>
          </a:prstGeom>
        </p:spPr>
        <p:txBody>
          <a:bodyPr/>
          <a:lstStyle/>
          <a:p>
            <a:pPr>
              <a:defRPr/>
            </a:pPr>
            <a:fld id="{E1DFCA03-B32D-445C-8CDD-3A4BB771628E}" type="slidenum">
              <a:rPr lang="en-US" altLang="ja-JP" sz="1600">
                <a:solidFill>
                  <a:prstClr val="black"/>
                </a:solidFill>
                <a:latin typeface="Arial" panose="020B0604020202020204" pitchFamily="34" charset="0"/>
                <a:ea typeface="Arial Unicode MS" panose="020B0604020202020204" pitchFamily="50" charset="-128"/>
                <a:cs typeface="Arial" panose="020B0604020202020204" pitchFamily="34" charset="0"/>
              </a:rPr>
              <a:pPr>
                <a:defRPr/>
              </a:pPr>
              <a:t>6</a:t>
            </a:fld>
            <a:endParaRPr lang="en-US" altLang="ja-JP" sz="1600" dirty="0">
              <a:solidFill>
                <a:prstClr val="black"/>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74" name="テキスト ボックス 35"/>
          <p:cNvSpPr txBox="1">
            <a:spLocks noChangeArrowheads="1"/>
          </p:cNvSpPr>
          <p:nvPr/>
        </p:nvSpPr>
        <p:spPr bwMode="auto">
          <a:xfrm>
            <a:off x="1696472" y="6483998"/>
            <a:ext cx="7128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2000" u="none" dirty="0">
                <a:solidFill>
                  <a:srgbClr val="000090"/>
                </a:solidFill>
                <a:latin typeface="Arial" panose="020B0604020202020204" pitchFamily="34" charset="0"/>
                <a:ea typeface="メイリオ"/>
                <a:cs typeface="Arial" panose="020B0604020202020204" pitchFamily="34" charset="0"/>
              </a:rPr>
              <a:t>Low energy component of REB increased dramatically.</a:t>
            </a:r>
          </a:p>
        </p:txBody>
      </p:sp>
      <p:sp>
        <p:nvSpPr>
          <p:cNvPr id="69" name="テキスト ボックス 29"/>
          <p:cNvSpPr txBox="1">
            <a:spLocks noChangeArrowheads="1"/>
          </p:cNvSpPr>
          <p:nvPr/>
        </p:nvSpPr>
        <p:spPr bwMode="auto">
          <a:xfrm>
            <a:off x="4914276" y="788729"/>
            <a:ext cx="34021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1800" u="none" dirty="0" smtClean="0">
                <a:solidFill>
                  <a:srgbClr val="0000FF"/>
                </a:solidFill>
                <a:latin typeface="Arial" panose="020B0604020202020204" pitchFamily="34" charset="0"/>
                <a:ea typeface="メイリオ"/>
                <a:cs typeface="Arial" panose="020B0604020202020204" pitchFamily="34" charset="0"/>
              </a:rPr>
              <a:t>Prepulse Free</a:t>
            </a:r>
            <a:endParaRPr lang="en-US" altLang="ja-JP" sz="1800" u="none" dirty="0">
              <a:solidFill>
                <a:srgbClr val="0000FF"/>
              </a:solidFill>
              <a:latin typeface="Arial" panose="020B0604020202020204" pitchFamily="34" charset="0"/>
              <a:ea typeface="メイリオ"/>
              <a:cs typeface="Arial" panose="020B0604020202020204" pitchFamily="34" charset="0"/>
            </a:endParaRPr>
          </a:p>
          <a:p>
            <a:r>
              <a:rPr lang="en-US" altLang="ja-JP" sz="1800" u="none" dirty="0">
                <a:solidFill>
                  <a:prstClr val="black"/>
                </a:solidFill>
                <a:latin typeface="Arial" panose="020B0604020202020204" pitchFamily="34" charset="0"/>
                <a:ea typeface="メイリオ"/>
                <a:cs typeface="Arial" panose="020B0604020202020204" pitchFamily="34" charset="0"/>
              </a:rPr>
              <a:t>@0.15 ns before main pulse</a:t>
            </a:r>
          </a:p>
        </p:txBody>
      </p:sp>
      <p:sp>
        <p:nvSpPr>
          <p:cNvPr id="26" name="テキスト ボックス 35"/>
          <p:cNvSpPr txBox="1">
            <a:spLocks noChangeArrowheads="1"/>
          </p:cNvSpPr>
          <p:nvPr/>
        </p:nvSpPr>
        <p:spPr bwMode="auto">
          <a:xfrm>
            <a:off x="6473968" y="4991306"/>
            <a:ext cx="22051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2000" b="1" u="none" dirty="0">
                <a:solidFill>
                  <a:srgbClr val="FF0000"/>
                </a:solidFill>
                <a:latin typeface="Arial" panose="020B0604020202020204" pitchFamily="34" charset="0"/>
                <a:ea typeface="メイリオ" panose="020B0604030504040204" pitchFamily="50" charset="-128"/>
                <a:cs typeface="Arial" panose="020B0604020202020204" pitchFamily="34" charset="0"/>
              </a:rPr>
              <a:t>With Prepulse</a:t>
            </a:r>
          </a:p>
        </p:txBody>
      </p:sp>
      <p:sp>
        <p:nvSpPr>
          <p:cNvPr id="13" name="正方形/長方形 12"/>
          <p:cNvSpPr/>
          <p:nvPr/>
        </p:nvSpPr>
        <p:spPr>
          <a:xfrm>
            <a:off x="3801942" y="5391416"/>
            <a:ext cx="2570258" cy="400110"/>
          </a:xfrm>
          <a:prstGeom prst="rect">
            <a:avLst/>
          </a:prstGeom>
        </p:spPr>
        <p:txBody>
          <a:bodyPr wrap="square" lIns="91438" tIns="45718" rIns="91438" bIns="45718">
            <a:spAutoFit/>
          </a:bodyPr>
          <a:lstStyle/>
          <a:p>
            <a:r>
              <a:rPr lang="en-US" altLang="ja-JP" sz="2000" b="1" dirty="0">
                <a:solidFill>
                  <a:srgbClr val="0000FF"/>
                </a:solidFill>
                <a:latin typeface="Arial" panose="020B0604020202020204" pitchFamily="34" charset="0"/>
                <a:ea typeface="メイリオ" panose="020B0604030504040204" pitchFamily="50" charset="-128"/>
                <a:cs typeface="Arial" panose="020B0604020202020204" pitchFamily="34" charset="0"/>
              </a:rPr>
              <a:t>Without Prepulse</a:t>
            </a:r>
            <a:endParaRPr lang="en-US" altLang="ja-JP" sz="2000" b="1" dirty="0">
              <a:solidFill>
                <a:srgbClr val="FF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68" name="テキスト ボックス 1"/>
          <p:cNvSpPr txBox="1">
            <a:spLocks noChangeArrowheads="1"/>
          </p:cNvSpPr>
          <p:nvPr/>
        </p:nvSpPr>
        <p:spPr bwMode="auto">
          <a:xfrm>
            <a:off x="1728781" y="814481"/>
            <a:ext cx="33704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8" rIns="91438" bIns="45718">
            <a:spAutoFit/>
          </a:bodyPr>
          <a:lstStyle>
            <a:lvl1pPr>
              <a:defRPr kumimoji="1" sz="2800" u="sng">
                <a:solidFill>
                  <a:schemeClr val="tx1"/>
                </a:solidFill>
                <a:latin typeface="Times New Roman" charset="0"/>
                <a:ea typeface="ＭＳ Ｐゴシック" charset="0"/>
                <a:cs typeface="ＭＳ Ｐゴシック" charset="0"/>
              </a:defRPr>
            </a:lvl1pPr>
            <a:lvl2pPr marL="742950" indent="-285750">
              <a:defRPr kumimoji="1" sz="2800" u="sng">
                <a:solidFill>
                  <a:schemeClr val="tx1"/>
                </a:solidFill>
                <a:latin typeface="Times New Roman" charset="0"/>
                <a:ea typeface="ＭＳ Ｐゴシック" charset="0"/>
              </a:defRPr>
            </a:lvl2pPr>
            <a:lvl3pPr marL="1143000" indent="-228600">
              <a:defRPr kumimoji="1" sz="2800" u="sng">
                <a:solidFill>
                  <a:schemeClr val="tx1"/>
                </a:solidFill>
                <a:latin typeface="Times New Roman" charset="0"/>
                <a:ea typeface="ＭＳ Ｐゴシック" charset="0"/>
              </a:defRPr>
            </a:lvl3pPr>
            <a:lvl4pPr marL="1600200" indent="-228600">
              <a:defRPr kumimoji="1" sz="2800" u="sng">
                <a:solidFill>
                  <a:schemeClr val="tx1"/>
                </a:solidFill>
                <a:latin typeface="Times New Roman" charset="0"/>
                <a:ea typeface="ＭＳ Ｐゴシック" charset="0"/>
              </a:defRPr>
            </a:lvl4pPr>
            <a:lvl5pPr marL="2057400" indent="-228600">
              <a:defRPr kumimoji="1" sz="2800" u="sng">
                <a:solidFill>
                  <a:schemeClr val="tx1"/>
                </a:solidFill>
                <a:latin typeface="Times New Roman" charset="0"/>
                <a:ea typeface="ＭＳ Ｐゴシック" charset="0"/>
              </a:defRPr>
            </a:lvl5pPr>
            <a:lvl6pPr marL="2514600" indent="-228600" fontAlgn="base">
              <a:spcBef>
                <a:spcPct val="0"/>
              </a:spcBef>
              <a:spcAft>
                <a:spcPct val="0"/>
              </a:spcAft>
              <a:defRPr kumimoji="1" sz="2800" u="sng">
                <a:solidFill>
                  <a:schemeClr val="tx1"/>
                </a:solidFill>
                <a:latin typeface="Times New Roman" charset="0"/>
                <a:ea typeface="ＭＳ Ｐゴシック" charset="0"/>
              </a:defRPr>
            </a:lvl6pPr>
            <a:lvl7pPr marL="2971800" indent="-228600" fontAlgn="base">
              <a:spcBef>
                <a:spcPct val="0"/>
              </a:spcBef>
              <a:spcAft>
                <a:spcPct val="0"/>
              </a:spcAft>
              <a:defRPr kumimoji="1" sz="2800" u="sng">
                <a:solidFill>
                  <a:schemeClr val="tx1"/>
                </a:solidFill>
                <a:latin typeface="Times New Roman" charset="0"/>
                <a:ea typeface="ＭＳ Ｐゴシック" charset="0"/>
              </a:defRPr>
            </a:lvl7pPr>
            <a:lvl8pPr marL="3429000" indent="-228600" fontAlgn="base">
              <a:spcBef>
                <a:spcPct val="0"/>
              </a:spcBef>
              <a:spcAft>
                <a:spcPct val="0"/>
              </a:spcAft>
              <a:defRPr kumimoji="1" sz="2800" u="sng">
                <a:solidFill>
                  <a:schemeClr val="tx1"/>
                </a:solidFill>
                <a:latin typeface="Times New Roman" charset="0"/>
                <a:ea typeface="ＭＳ Ｐゴシック" charset="0"/>
              </a:defRPr>
            </a:lvl8pPr>
            <a:lvl9pPr marL="3886200" indent="-228600" fontAlgn="base">
              <a:spcBef>
                <a:spcPct val="0"/>
              </a:spcBef>
              <a:spcAft>
                <a:spcPct val="0"/>
              </a:spcAft>
              <a:defRPr kumimoji="1" sz="2800" u="sng">
                <a:solidFill>
                  <a:schemeClr val="tx1"/>
                </a:solidFill>
                <a:latin typeface="Times New Roman" charset="0"/>
                <a:ea typeface="ＭＳ Ｐゴシック" charset="0"/>
              </a:defRPr>
            </a:lvl9pPr>
          </a:lstStyle>
          <a:p>
            <a:r>
              <a:rPr lang="en-US" altLang="ja-JP" sz="1800" u="none" dirty="0">
                <a:solidFill>
                  <a:srgbClr val="FF0000"/>
                </a:solidFill>
                <a:latin typeface="Arial" panose="020B0604020202020204" pitchFamily="34" charset="0"/>
                <a:ea typeface="メイリオ"/>
                <a:cs typeface="Arial" panose="020B0604020202020204" pitchFamily="34" charset="0"/>
              </a:rPr>
              <a:t>With Prepulse</a:t>
            </a:r>
          </a:p>
          <a:p>
            <a:r>
              <a:rPr lang="en-US" altLang="ja-JP" sz="1800" u="none" dirty="0">
                <a:solidFill>
                  <a:prstClr val="black"/>
                </a:solidFill>
                <a:latin typeface="Arial" panose="020B0604020202020204" pitchFamily="34" charset="0"/>
                <a:ea typeface="メイリオ"/>
                <a:cs typeface="Arial" panose="020B0604020202020204" pitchFamily="34" charset="0"/>
              </a:rPr>
              <a:t>@1.5 ns before main pulse</a:t>
            </a:r>
          </a:p>
        </p:txBody>
      </p:sp>
      <p:grpSp>
        <p:nvGrpSpPr>
          <p:cNvPr id="16" name="図形グループ 15"/>
          <p:cNvGrpSpPr/>
          <p:nvPr/>
        </p:nvGrpSpPr>
        <p:grpSpPr>
          <a:xfrm flipH="1">
            <a:off x="2040614" y="1451928"/>
            <a:ext cx="2513699" cy="1250664"/>
            <a:chOff x="401473" y="1623245"/>
            <a:chExt cx="3907663" cy="1944216"/>
          </a:xfrm>
        </p:grpSpPr>
        <p:pic>
          <p:nvPicPr>
            <p:cNvPr id="6" name="図 5"/>
            <p:cNvPicPr>
              <a:picLocks noChangeAspect="1"/>
            </p:cNvPicPr>
            <p:nvPr/>
          </p:nvPicPr>
          <p:blipFill>
            <a:blip r:embed="rId7"/>
            <a:stretch>
              <a:fillRect/>
            </a:stretch>
          </p:blipFill>
          <p:spPr>
            <a:xfrm>
              <a:off x="401473" y="1750036"/>
              <a:ext cx="2146300" cy="1308100"/>
            </a:xfrm>
            <a:prstGeom prst="rect">
              <a:avLst/>
            </a:prstGeom>
          </p:spPr>
        </p:pic>
        <p:pic>
          <p:nvPicPr>
            <p:cNvPr id="21" name="図 20"/>
            <p:cNvPicPr>
              <a:picLocks noChangeAspect="1"/>
            </p:cNvPicPr>
            <p:nvPr/>
          </p:nvPicPr>
          <p:blipFill>
            <a:blip r:embed="rId8"/>
            <a:stretch>
              <a:fillRect/>
            </a:stretch>
          </p:blipFill>
          <p:spPr>
            <a:xfrm>
              <a:off x="2364920" y="1623245"/>
              <a:ext cx="1944216" cy="1944216"/>
            </a:xfrm>
            <a:prstGeom prst="rect">
              <a:avLst/>
            </a:prstGeom>
          </p:spPr>
        </p:pic>
        <p:cxnSp>
          <p:nvCxnSpPr>
            <p:cNvPr id="70" name="直線矢印コネクタ 4"/>
            <p:cNvCxnSpPr>
              <a:cxnSpLocks noChangeShapeType="1"/>
            </p:cNvCxnSpPr>
            <p:nvPr/>
          </p:nvCxnSpPr>
          <p:spPr bwMode="auto">
            <a:xfrm>
              <a:off x="2281640" y="2559349"/>
              <a:ext cx="900112" cy="0"/>
            </a:xfrm>
            <a:prstGeom prst="straightConnector1">
              <a:avLst/>
            </a:prstGeom>
            <a:noFill/>
            <a:ln w="76200">
              <a:solidFill>
                <a:srgbClr val="FF0000"/>
              </a:solidFill>
              <a:round/>
              <a:headEnd/>
              <a:tailEnd type="arrow" w="med" len="med"/>
            </a:ln>
          </p:spPr>
        </p:cxnSp>
      </p:grpSp>
      <p:pic>
        <p:nvPicPr>
          <p:cNvPr id="12" name="図 11"/>
          <p:cNvPicPr>
            <a:picLocks noChangeAspect="1"/>
          </p:cNvPicPr>
          <p:nvPr/>
        </p:nvPicPr>
        <p:blipFill>
          <a:blip r:embed="rId9"/>
          <a:stretch>
            <a:fillRect/>
          </a:stretch>
        </p:blipFill>
        <p:spPr>
          <a:xfrm flipH="1" flipV="1">
            <a:off x="5342709" y="1427555"/>
            <a:ext cx="1250664" cy="1250664"/>
          </a:xfrm>
          <a:prstGeom prst="rect">
            <a:avLst/>
          </a:prstGeom>
        </p:spPr>
      </p:pic>
      <p:cxnSp>
        <p:nvCxnSpPr>
          <p:cNvPr id="75" name="直線矢印コネクタ 4"/>
          <p:cNvCxnSpPr>
            <a:cxnSpLocks noChangeShapeType="1"/>
          </p:cNvCxnSpPr>
          <p:nvPr/>
        </p:nvCxnSpPr>
        <p:spPr bwMode="auto">
          <a:xfrm flipH="1">
            <a:off x="6045879" y="2029725"/>
            <a:ext cx="579019" cy="0"/>
          </a:xfrm>
          <a:prstGeom prst="straightConnector1">
            <a:avLst/>
          </a:prstGeom>
          <a:noFill/>
          <a:ln w="76200">
            <a:solidFill>
              <a:srgbClr val="0000FF"/>
            </a:solidFill>
            <a:round/>
            <a:headEnd/>
            <a:tailEnd type="arrow" w="med" len="med"/>
          </a:ln>
        </p:spPr>
      </p:cxnSp>
      <p:grpSp>
        <p:nvGrpSpPr>
          <p:cNvPr id="26659" name="グループ化 26658"/>
          <p:cNvGrpSpPr/>
          <p:nvPr/>
        </p:nvGrpSpPr>
        <p:grpSpPr>
          <a:xfrm>
            <a:off x="2287177" y="2793831"/>
            <a:ext cx="2309194" cy="1278644"/>
            <a:chOff x="2174669" y="1907575"/>
            <a:chExt cx="2309194" cy="1278644"/>
          </a:xfrm>
        </p:grpSpPr>
        <p:sp>
          <p:nvSpPr>
            <p:cNvPr id="31" name="四角形吹き出し 30"/>
            <p:cNvSpPr/>
            <p:nvPr/>
          </p:nvSpPr>
          <p:spPr>
            <a:xfrm>
              <a:off x="2174669" y="1907575"/>
              <a:ext cx="2309194" cy="1278644"/>
            </a:xfrm>
            <a:prstGeom prst="wedgeRectCallout">
              <a:avLst>
                <a:gd name="adj1" fmla="val -57700"/>
                <a:gd name="adj2" fmla="val 41359"/>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8" name="正方形/長方形 7"/>
            <p:cNvSpPr/>
            <p:nvPr/>
          </p:nvSpPr>
          <p:spPr>
            <a:xfrm>
              <a:off x="2212437" y="2179440"/>
              <a:ext cx="492705" cy="369332"/>
            </a:xfrm>
            <a:prstGeom prst="rect">
              <a:avLst/>
            </a:prstGeom>
          </p:spPr>
          <p:txBody>
            <a:bodyPr wrap="none">
              <a:spAutoFit/>
            </a:bodyPr>
            <a:lstStyle/>
            <a:p>
              <a:r>
                <a:rPr lang="en-US" altLang="ja-JP" dirty="0" err="1" smtClean="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ele</a:t>
              </a:r>
              <a:endParaRPr lang="en-US" altLang="ja-JP" dirty="0" smtClean="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endParaRPr>
            </a:p>
          </p:txBody>
        </p:sp>
        <p:sp>
          <p:nvSpPr>
            <p:cNvPr id="32" name="正方形/長方形 31"/>
            <p:cNvSpPr/>
            <p:nvPr/>
          </p:nvSpPr>
          <p:spPr>
            <a:xfrm>
              <a:off x="2983604" y="1960965"/>
              <a:ext cx="1146468" cy="369332"/>
            </a:xfrm>
            <a:prstGeom prst="rect">
              <a:avLst/>
            </a:prstGeom>
          </p:spPr>
          <p:txBody>
            <a:bodyPr wrap="none">
              <a:spAutoFit/>
            </a:bodyPr>
            <a:lstStyle/>
            <a:p>
              <a:r>
                <a:rPr lang="en-US" altLang="ja-JP" dirty="0" smtClean="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Fuel core</a:t>
              </a:r>
              <a:endParaRPr lang="ja-JP" altLang="en-US" dirty="0">
                <a:solidFill>
                  <a:prstClr val="black"/>
                </a:solidFill>
                <a:latin typeface="Arial" panose="020B0604020202020204" pitchFamily="34" charset="0"/>
                <a:ea typeface="ＭＳ Ｐゴシック"/>
                <a:cs typeface="Arial" panose="020B0604020202020204" pitchFamily="34" charset="0"/>
              </a:endParaRPr>
            </a:p>
          </p:txBody>
        </p:sp>
        <p:sp>
          <p:nvSpPr>
            <p:cNvPr id="3" name="円/楕円 2"/>
            <p:cNvSpPr/>
            <p:nvPr/>
          </p:nvSpPr>
          <p:spPr>
            <a:xfrm>
              <a:off x="3220290" y="2256209"/>
              <a:ext cx="640002" cy="640002"/>
            </a:xfrm>
            <a:prstGeom prst="ellipse">
              <a:avLst/>
            </a:prstGeom>
            <a:gradFill flip="none" rotWithShape="1">
              <a:gsLst>
                <a:gs pos="31000">
                  <a:srgbClr val="FFFF00"/>
                </a:gs>
                <a:gs pos="97561">
                  <a:schemeClr val="bg1"/>
                </a:gs>
                <a:gs pos="74000">
                  <a:srgbClr val="FFFF00"/>
                </a:gs>
                <a:gs pos="6000">
                  <a:srgbClr val="FF0000"/>
                </a:gs>
                <a:gs pos="66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17" name="爆発 2 16"/>
            <p:cNvSpPr/>
            <p:nvPr/>
          </p:nvSpPr>
          <p:spPr>
            <a:xfrm flipV="1">
              <a:off x="3132157" y="2489163"/>
              <a:ext cx="551075" cy="440782"/>
            </a:xfrm>
            <a:prstGeom prst="irregularSeal2">
              <a:avLst/>
            </a:prstGeom>
            <a:gradFill>
              <a:gsLst>
                <a:gs pos="0">
                  <a:schemeClr val="bg1"/>
                </a:gs>
                <a:gs pos="74000">
                  <a:srgbClr val="FFFF00"/>
                </a:gs>
                <a:gs pos="52000">
                  <a:srgbClr val="FF0000"/>
                </a:gs>
                <a:gs pos="66000">
                  <a:srgbClr val="FFC0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cxnSp>
          <p:nvCxnSpPr>
            <p:cNvPr id="5" name="直線矢印コネクタ 4"/>
            <p:cNvCxnSpPr/>
            <p:nvPr/>
          </p:nvCxnSpPr>
          <p:spPr>
            <a:xfrm flipV="1">
              <a:off x="2738796" y="2605459"/>
              <a:ext cx="668898" cy="380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628983" y="2667544"/>
              <a:ext cx="462617" cy="311686"/>
            </a:xfrm>
            <a:prstGeom prst="straightConnector1">
              <a:avLst/>
            </a:prstGeom>
            <a:ln w="19050">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円/楕円 48"/>
            <p:cNvSpPr/>
            <p:nvPr/>
          </p:nvSpPr>
          <p:spPr>
            <a:xfrm>
              <a:off x="4106314" y="2950607"/>
              <a:ext cx="124171" cy="12417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28" name="正方形/長方形 27"/>
            <p:cNvSpPr/>
            <p:nvPr/>
          </p:nvSpPr>
          <p:spPr>
            <a:xfrm>
              <a:off x="2390131" y="2543374"/>
              <a:ext cx="167120" cy="124170"/>
            </a:xfrm>
            <a:prstGeom prst="rect">
              <a:avLst/>
            </a:prstGeom>
            <a:gradFill flip="none" rotWithShape="1">
              <a:gsLst>
                <a:gs pos="0">
                  <a:schemeClr val="bg1"/>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25" name="円/楕円 24"/>
            <p:cNvSpPr/>
            <p:nvPr/>
          </p:nvSpPr>
          <p:spPr>
            <a:xfrm>
              <a:off x="2508474" y="2543374"/>
              <a:ext cx="124171" cy="12417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grpSp>
      <p:grpSp>
        <p:nvGrpSpPr>
          <p:cNvPr id="26663" name="グループ化 26662"/>
          <p:cNvGrpSpPr/>
          <p:nvPr/>
        </p:nvGrpSpPr>
        <p:grpSpPr>
          <a:xfrm>
            <a:off x="5683311" y="3305190"/>
            <a:ext cx="2349500" cy="1278644"/>
            <a:chOff x="4876800" y="692578"/>
            <a:chExt cx="2349500" cy="1278644"/>
          </a:xfrm>
        </p:grpSpPr>
        <p:sp>
          <p:nvSpPr>
            <p:cNvPr id="61" name="四角形吹き出し 60"/>
            <p:cNvSpPr/>
            <p:nvPr/>
          </p:nvSpPr>
          <p:spPr>
            <a:xfrm>
              <a:off x="4876800" y="692578"/>
              <a:ext cx="2349500" cy="1278644"/>
            </a:xfrm>
            <a:prstGeom prst="wedgeRectCallout">
              <a:avLst>
                <a:gd name="adj1" fmla="val -82410"/>
                <a:gd name="adj2" fmla="val 7981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42" name="円/楕円 41"/>
            <p:cNvSpPr/>
            <p:nvPr/>
          </p:nvSpPr>
          <p:spPr>
            <a:xfrm>
              <a:off x="5933688" y="1015785"/>
              <a:ext cx="640002" cy="640002"/>
            </a:xfrm>
            <a:prstGeom prst="ellipse">
              <a:avLst/>
            </a:prstGeom>
            <a:gradFill flip="none" rotWithShape="1">
              <a:gsLst>
                <a:gs pos="31000">
                  <a:srgbClr val="FFFF00"/>
                </a:gs>
                <a:gs pos="97561">
                  <a:schemeClr val="bg1"/>
                </a:gs>
                <a:gs pos="74000">
                  <a:srgbClr val="FFFF00"/>
                </a:gs>
                <a:gs pos="6000">
                  <a:srgbClr val="FF0000"/>
                </a:gs>
                <a:gs pos="66000">
                  <a:srgbClr val="FFC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cxnSp>
          <p:nvCxnSpPr>
            <p:cNvPr id="45" name="直線矢印コネクタ 44"/>
            <p:cNvCxnSpPr/>
            <p:nvPr/>
          </p:nvCxnSpPr>
          <p:spPr>
            <a:xfrm>
              <a:off x="5452194" y="1368837"/>
              <a:ext cx="1359466"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5472832" y="1515531"/>
              <a:ext cx="1300356" cy="369332"/>
            </a:xfrm>
            <a:prstGeom prst="rect">
              <a:avLst/>
            </a:prstGeom>
          </p:spPr>
          <p:txBody>
            <a:bodyPr wrap="none">
              <a:spAutoFit/>
            </a:bodyPr>
            <a:lstStyle/>
            <a:p>
              <a:r>
                <a:rPr lang="en-US" altLang="ja-JP" dirty="0" smtClean="0">
                  <a:solidFill>
                    <a:srgbClr val="0070C0"/>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decoupling</a:t>
              </a:r>
              <a:endParaRPr lang="ja-JP" altLang="en-US" dirty="0">
                <a:solidFill>
                  <a:srgbClr val="0070C0"/>
                </a:solidFill>
                <a:latin typeface="Arial" panose="020B0604020202020204" pitchFamily="34" charset="0"/>
                <a:ea typeface="ＭＳ Ｐゴシック"/>
                <a:cs typeface="Arial" panose="020B0604020202020204" pitchFamily="34" charset="0"/>
              </a:endParaRPr>
            </a:p>
          </p:txBody>
        </p:sp>
        <p:sp>
          <p:nvSpPr>
            <p:cNvPr id="50" name="円/楕円 49"/>
            <p:cNvSpPr/>
            <p:nvPr/>
          </p:nvSpPr>
          <p:spPr>
            <a:xfrm>
              <a:off x="6892003" y="1302950"/>
              <a:ext cx="124171" cy="12417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56" name="正方形/長方形 55"/>
            <p:cNvSpPr/>
            <p:nvPr/>
          </p:nvSpPr>
          <p:spPr>
            <a:xfrm>
              <a:off x="4974835" y="1304049"/>
              <a:ext cx="306988" cy="126000"/>
            </a:xfrm>
            <a:prstGeom prst="rect">
              <a:avLst/>
            </a:prstGeom>
            <a:gradFill flip="none" rotWithShape="1">
              <a:gsLst>
                <a:gs pos="0">
                  <a:schemeClr val="bg1"/>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sp>
          <p:nvSpPr>
            <p:cNvPr id="43" name="円/楕円 42"/>
            <p:cNvSpPr/>
            <p:nvPr/>
          </p:nvSpPr>
          <p:spPr>
            <a:xfrm>
              <a:off x="5221872" y="1302950"/>
              <a:ext cx="124171" cy="124171"/>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grpSp>
      <p:sp>
        <p:nvSpPr>
          <p:cNvPr id="26664" name="正方形/長方形 26663"/>
          <p:cNvSpPr/>
          <p:nvPr/>
        </p:nvSpPr>
        <p:spPr>
          <a:xfrm>
            <a:off x="2208868" y="3588489"/>
            <a:ext cx="675185" cy="276999"/>
          </a:xfrm>
          <a:prstGeom prst="rect">
            <a:avLst/>
          </a:prstGeom>
        </p:spPr>
        <p:txBody>
          <a:bodyPr wrap="none" lIns="91438" tIns="45718" rIns="91438" bIns="45718">
            <a:spAutoFit/>
          </a:bodyPr>
          <a:lstStyle/>
          <a:p>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&lt;3MeV</a:t>
            </a:r>
            <a:endParaRPr lang="ja-JP" altLang="en-US" sz="1200" dirty="0">
              <a:solidFill>
                <a:prstClr val="black"/>
              </a:solidFill>
              <a:latin typeface="Arial" panose="020B0604020202020204" pitchFamily="34" charset="0"/>
              <a:ea typeface="ＭＳ Ｐゴシック"/>
              <a:cs typeface="Arial" panose="020B0604020202020204" pitchFamily="34" charset="0"/>
            </a:endParaRPr>
          </a:p>
        </p:txBody>
      </p:sp>
      <p:sp>
        <p:nvSpPr>
          <p:cNvPr id="71" name="正方形/長方形 70"/>
          <p:cNvSpPr/>
          <p:nvPr/>
        </p:nvSpPr>
        <p:spPr>
          <a:xfrm>
            <a:off x="5676225" y="3627955"/>
            <a:ext cx="764953" cy="276999"/>
          </a:xfrm>
          <a:prstGeom prst="rect">
            <a:avLst/>
          </a:prstGeom>
        </p:spPr>
        <p:txBody>
          <a:bodyPr wrap="none" lIns="91438" tIns="45718" rIns="91438" bIns="45718">
            <a:spAutoFit/>
          </a:bodyPr>
          <a:lstStyle/>
          <a:p>
            <a:r>
              <a:rPr lang="en-US" altLang="ja-JP" sz="1200" dirty="0">
                <a:solidFill>
                  <a:prstClr val="black"/>
                </a:solidFill>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&gt;&gt;3MeV</a:t>
            </a:r>
            <a:endParaRPr lang="ja-JP" altLang="en-US" sz="1200" dirty="0">
              <a:solidFill>
                <a:prstClr val="black"/>
              </a:solidFill>
              <a:latin typeface="Arial" panose="020B0604020202020204" pitchFamily="34" charset="0"/>
              <a:ea typeface="ＭＳ Ｐゴシック"/>
              <a:cs typeface="Arial" panose="020B0604020202020204" pitchFamily="34" charset="0"/>
            </a:endParaRPr>
          </a:p>
        </p:txBody>
      </p:sp>
      <p:grpSp>
        <p:nvGrpSpPr>
          <p:cNvPr id="4" name="図形グループ 3"/>
          <p:cNvGrpSpPr/>
          <p:nvPr/>
        </p:nvGrpSpPr>
        <p:grpSpPr>
          <a:xfrm>
            <a:off x="6753776" y="1542880"/>
            <a:ext cx="1053705" cy="853510"/>
            <a:chOff x="6753774" y="1424437"/>
            <a:chExt cx="1053705" cy="853510"/>
          </a:xfrm>
        </p:grpSpPr>
        <p:grpSp>
          <p:nvGrpSpPr>
            <p:cNvPr id="14" name="図形グループ 13"/>
            <p:cNvGrpSpPr/>
            <p:nvPr/>
          </p:nvGrpSpPr>
          <p:grpSpPr>
            <a:xfrm flipH="1">
              <a:off x="6753774" y="1424437"/>
              <a:ext cx="854632" cy="782951"/>
              <a:chOff x="7556609" y="1823351"/>
              <a:chExt cx="1328565" cy="1217134"/>
            </a:xfrm>
          </p:grpSpPr>
          <p:pic>
            <p:nvPicPr>
              <p:cNvPr id="9" name="図 8"/>
              <p:cNvPicPr>
                <a:picLocks noChangeAspect="1"/>
              </p:cNvPicPr>
              <p:nvPr/>
            </p:nvPicPr>
            <p:blipFill>
              <a:blip r:embed="rId10"/>
              <a:stretch>
                <a:fillRect/>
              </a:stretch>
            </p:blipFill>
            <p:spPr>
              <a:xfrm flipH="1">
                <a:off x="7564374" y="1897485"/>
                <a:ext cx="1320800" cy="1143000"/>
              </a:xfrm>
              <a:prstGeom prst="rect">
                <a:avLst/>
              </a:prstGeom>
            </p:spPr>
          </p:pic>
          <p:sp>
            <p:nvSpPr>
              <p:cNvPr id="11" name="正方形/長方形 10"/>
              <p:cNvSpPr/>
              <p:nvPr/>
            </p:nvSpPr>
            <p:spPr>
              <a:xfrm>
                <a:off x="7556609" y="1823351"/>
                <a:ext cx="779551" cy="8425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Arial" panose="020B0604020202020204" pitchFamily="34" charset="0"/>
                  <a:ea typeface="ＭＳ Ｐゴシック"/>
                  <a:cs typeface="Arial" panose="020B0604020202020204" pitchFamily="34" charset="0"/>
                </a:endParaRPr>
              </a:p>
            </p:txBody>
          </p:sp>
        </p:grpSp>
        <p:sp>
          <p:nvSpPr>
            <p:cNvPr id="2" name="フリーフォーム 1"/>
            <p:cNvSpPr/>
            <p:nvPr/>
          </p:nvSpPr>
          <p:spPr>
            <a:xfrm>
              <a:off x="7117235" y="1946609"/>
              <a:ext cx="690244" cy="331338"/>
            </a:xfrm>
            <a:custGeom>
              <a:avLst/>
              <a:gdLst>
                <a:gd name="connsiteX0" fmla="*/ 0 w 690244"/>
                <a:gd name="connsiteY0" fmla="*/ 41417 h 331338"/>
                <a:gd name="connsiteX1" fmla="*/ 110439 w 690244"/>
                <a:gd name="connsiteY1" fmla="*/ 331338 h 331338"/>
                <a:gd name="connsiteX2" fmla="*/ 690244 w 690244"/>
                <a:gd name="connsiteY2" fmla="*/ 303726 h 331338"/>
                <a:gd name="connsiteX3" fmla="*/ 427951 w 690244"/>
                <a:gd name="connsiteY3" fmla="*/ 0 h 331338"/>
              </a:gdLst>
              <a:ahLst/>
              <a:cxnLst>
                <a:cxn ang="0">
                  <a:pos x="connsiteX0" y="connsiteY0"/>
                </a:cxn>
                <a:cxn ang="0">
                  <a:pos x="connsiteX1" y="connsiteY1"/>
                </a:cxn>
                <a:cxn ang="0">
                  <a:pos x="connsiteX2" y="connsiteY2"/>
                </a:cxn>
                <a:cxn ang="0">
                  <a:pos x="connsiteX3" y="connsiteY3"/>
                </a:cxn>
              </a:cxnLst>
              <a:rect l="l" t="t" r="r" b="b"/>
              <a:pathLst>
                <a:path w="690244" h="331338">
                  <a:moveTo>
                    <a:pt x="0" y="41417"/>
                  </a:moveTo>
                  <a:lnTo>
                    <a:pt x="110439" y="331338"/>
                  </a:lnTo>
                  <a:lnTo>
                    <a:pt x="690244" y="303726"/>
                  </a:lnTo>
                  <a:lnTo>
                    <a:pt x="427951" y="0"/>
                  </a:lnTo>
                </a:path>
              </a:pathLst>
            </a:cu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prstClr val="black"/>
                </a:solidFill>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9223345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フローチャート: 処理 13"/>
          <p:cNvSpPr/>
          <p:nvPr/>
        </p:nvSpPr>
        <p:spPr>
          <a:xfrm>
            <a:off x="3851920" y="1759165"/>
            <a:ext cx="4896544" cy="3711027"/>
          </a:xfrm>
          <a:prstGeom prst="flowChartProcess">
            <a:avLst/>
          </a:prstGeom>
        </p:spPr>
        <p:style>
          <a:lnRef idx="1">
            <a:schemeClr val="accent3"/>
          </a:lnRef>
          <a:fillRef idx="2">
            <a:schemeClr val="accent3"/>
          </a:fillRef>
          <a:effectRef idx="1">
            <a:schemeClr val="accent3"/>
          </a:effectRef>
          <a:fontRef idx="minor">
            <a:schemeClr val="dk1"/>
          </a:fontRef>
        </p:style>
        <p:txBody>
          <a:bodyPr lIns="91436" tIns="45716" rIns="91436" bIns="45716" rtlCol="0" anchor="ctr"/>
          <a:lstStyle/>
          <a:p>
            <a:pPr algn="ctr" defTabSz="914283"/>
            <a:endParaRPr lang="ja-JP" altLang="en-US" b="1">
              <a:solidFill>
                <a:prstClr val="black"/>
              </a:solidFill>
              <a:latin typeface="Arial" panose="020B0604020202020204" pitchFamily="34" charset="0"/>
              <a:ea typeface="ＭＳ Ｐゴシック"/>
              <a:cs typeface="Arial" panose="020B0604020202020204" pitchFamily="34" charset="0"/>
            </a:endParaRPr>
          </a:p>
        </p:txBody>
      </p:sp>
      <p:sp>
        <p:nvSpPr>
          <p:cNvPr id="10" name="角丸四角形 9"/>
          <p:cNvSpPr/>
          <p:nvPr/>
        </p:nvSpPr>
        <p:spPr>
          <a:xfrm>
            <a:off x="264044" y="1736335"/>
            <a:ext cx="2939817" cy="3744415"/>
          </a:xfrm>
          <a:prstGeom prst="roundRect">
            <a:avLst>
              <a:gd name="adj" fmla="val 7888"/>
            </a:avLst>
          </a:prstGeom>
        </p:spPr>
        <p:style>
          <a:lnRef idx="1">
            <a:schemeClr val="accent2"/>
          </a:lnRef>
          <a:fillRef idx="2">
            <a:schemeClr val="accent2"/>
          </a:fillRef>
          <a:effectRef idx="1">
            <a:schemeClr val="accent2"/>
          </a:effectRef>
          <a:fontRef idx="minor">
            <a:schemeClr val="dk1"/>
          </a:fontRef>
        </p:style>
        <p:txBody>
          <a:bodyPr lIns="91436" tIns="45716" rIns="91436" bIns="45716" rtlCol="0" anchor="ctr"/>
          <a:lstStyle/>
          <a:p>
            <a:pPr algn="ctr" defTabSz="914283"/>
            <a:endParaRPr lang="ja-JP" altLang="en-US" b="1">
              <a:solidFill>
                <a:prstClr val="black"/>
              </a:solidFill>
              <a:latin typeface="Arial" panose="020B0604020202020204" pitchFamily="34" charset="0"/>
              <a:ea typeface="ＭＳ Ｐゴシック"/>
              <a:cs typeface="Arial" panose="020B0604020202020204" pitchFamily="34" charset="0"/>
            </a:endParaRPr>
          </a:p>
        </p:txBody>
      </p:sp>
      <p:pic>
        <p:nvPicPr>
          <p:cNvPr id="2662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26658" name="Rectangle 34"/>
          <p:cNvSpPr>
            <a:spLocks/>
          </p:cNvSpPr>
          <p:nvPr/>
        </p:nvSpPr>
        <p:spPr bwMode="auto">
          <a:xfrm>
            <a:off x="1329820" y="-80718"/>
            <a:ext cx="6552728" cy="67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nchor="ctr"/>
          <a:lstStyle>
            <a:lvl1pPr algn="l">
              <a:tabLst>
                <a:tab pos="927100" algn="l"/>
              </a:tabLst>
              <a:defRPr sz="1200">
                <a:solidFill>
                  <a:schemeClr val="tx1"/>
                </a:solidFill>
                <a:latin typeface="Gill Sans" charset="0"/>
              </a:defRPr>
            </a:lvl1pPr>
            <a:lvl2pPr algn="l">
              <a:tabLst>
                <a:tab pos="927100" algn="l"/>
              </a:tabLst>
              <a:defRPr sz="1200">
                <a:solidFill>
                  <a:schemeClr val="tx1"/>
                </a:solidFill>
                <a:latin typeface="Gill Sans" charset="0"/>
              </a:defRPr>
            </a:lvl2pPr>
            <a:lvl3pPr algn="l">
              <a:tabLst>
                <a:tab pos="927100" algn="l"/>
              </a:tabLst>
              <a:defRPr sz="1200">
                <a:solidFill>
                  <a:schemeClr val="tx1"/>
                </a:solidFill>
                <a:latin typeface="Gill Sans" charset="0"/>
              </a:defRPr>
            </a:lvl3pPr>
            <a:lvl4pPr algn="l">
              <a:tabLst>
                <a:tab pos="927100" algn="l"/>
              </a:tabLst>
              <a:defRPr sz="1200">
                <a:solidFill>
                  <a:schemeClr val="tx1"/>
                </a:solidFill>
                <a:latin typeface="Gill Sans" charset="0"/>
              </a:defRPr>
            </a:lvl4pPr>
            <a:lvl5pPr algn="l">
              <a:tabLst>
                <a:tab pos="927100" algn="l"/>
              </a:tabLst>
              <a:defRPr sz="1200">
                <a:solidFill>
                  <a:schemeClr val="tx1"/>
                </a:solidFill>
                <a:latin typeface="Gill Sans" charset="0"/>
              </a:defRPr>
            </a:lvl5pPr>
            <a:lvl6pPr fontAlgn="base">
              <a:spcBef>
                <a:spcPct val="0"/>
              </a:spcBef>
              <a:spcAft>
                <a:spcPct val="0"/>
              </a:spcAft>
              <a:tabLst>
                <a:tab pos="927100" algn="l"/>
              </a:tabLst>
              <a:defRPr sz="1200">
                <a:solidFill>
                  <a:schemeClr val="tx1"/>
                </a:solidFill>
                <a:latin typeface="Gill Sans" charset="0"/>
              </a:defRPr>
            </a:lvl6pPr>
            <a:lvl7pPr fontAlgn="base">
              <a:spcBef>
                <a:spcPct val="0"/>
              </a:spcBef>
              <a:spcAft>
                <a:spcPct val="0"/>
              </a:spcAft>
              <a:tabLst>
                <a:tab pos="927100" algn="l"/>
              </a:tabLst>
              <a:defRPr sz="1200">
                <a:solidFill>
                  <a:schemeClr val="tx1"/>
                </a:solidFill>
                <a:latin typeface="Gill Sans" charset="0"/>
              </a:defRPr>
            </a:lvl7pPr>
            <a:lvl8pPr fontAlgn="base">
              <a:spcBef>
                <a:spcPct val="0"/>
              </a:spcBef>
              <a:spcAft>
                <a:spcPct val="0"/>
              </a:spcAft>
              <a:tabLst>
                <a:tab pos="927100" algn="l"/>
              </a:tabLst>
              <a:defRPr sz="1200">
                <a:solidFill>
                  <a:schemeClr val="tx1"/>
                </a:solidFill>
                <a:latin typeface="Gill Sans" charset="0"/>
              </a:defRPr>
            </a:lvl8pPr>
            <a:lvl9pPr fontAlgn="base">
              <a:spcBef>
                <a:spcPct val="0"/>
              </a:spcBef>
              <a:spcAft>
                <a:spcPct val="0"/>
              </a:spcAft>
              <a:tabLst>
                <a:tab pos="927100" algn="l"/>
              </a:tabLst>
              <a:defRPr sz="1200">
                <a:solidFill>
                  <a:schemeClr val="tx1"/>
                </a:solidFill>
                <a:latin typeface="Gill Sans" charset="0"/>
              </a:defRPr>
            </a:lvl9pPr>
          </a:lstStyle>
          <a:p>
            <a:pPr algn="ctr" defTabSz="914283"/>
            <a:r>
              <a:rPr lang="en-US" altLang="ja-JP" sz="3200" b="1" dirty="0">
                <a:solidFill>
                  <a:srgbClr val="002060"/>
                </a:solidFill>
                <a:effectLst>
                  <a:outerShdw blurRad="38100" dist="38100" dir="2700000" algn="tl">
                    <a:srgbClr val="000000">
                      <a:alpha val="43137"/>
                    </a:srgbClr>
                  </a:outerShdw>
                </a:effectLst>
                <a:latin typeface="Arial" panose="020B0604020202020204" pitchFamily="34" charset="0"/>
                <a:ea typeface="メイリオ" panose="020B0604030504040204" pitchFamily="50" charset="-128"/>
                <a:cs typeface="Arial" panose="020B0604020202020204" pitchFamily="34" charset="0"/>
                <a:sym typeface="メイリオ" panose="020B0604030504040204" pitchFamily="50" charset="-128"/>
              </a:rPr>
              <a:t>Guiding REB Campaign: Concept</a:t>
            </a:r>
          </a:p>
        </p:txBody>
      </p:sp>
      <p:pic>
        <p:nvPicPr>
          <p:cNvPr id="51"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7" y="1808343"/>
            <a:ext cx="423949" cy="38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図 8"/>
          <p:cNvPicPr>
            <a:picLocks noChangeAspect="1"/>
          </p:cNvPicPr>
          <p:nvPr/>
        </p:nvPicPr>
        <p:blipFill>
          <a:blip r:embed="rId5"/>
          <a:stretch>
            <a:fillRect/>
          </a:stretch>
        </p:blipFill>
        <p:spPr>
          <a:xfrm>
            <a:off x="4516737" y="2504742"/>
            <a:ext cx="3771392" cy="1560576"/>
          </a:xfrm>
          <a:prstGeom prst="rect">
            <a:avLst/>
          </a:prstGeom>
        </p:spPr>
      </p:pic>
      <p:sp>
        <p:nvSpPr>
          <p:cNvPr id="62" name="テキスト ボックス 61"/>
          <p:cNvSpPr txBox="1"/>
          <p:nvPr/>
        </p:nvSpPr>
        <p:spPr>
          <a:xfrm>
            <a:off x="4461567" y="1881070"/>
            <a:ext cx="3393509" cy="590922"/>
          </a:xfrm>
          <a:prstGeom prst="rect">
            <a:avLst/>
          </a:prstGeom>
          <a:noFill/>
        </p:spPr>
        <p:txBody>
          <a:bodyPr wrap="none" lIns="91436" tIns="45716" rIns="91436" bIns="45716" rtlCol="0">
            <a:spAutoFit/>
          </a:bodyPr>
          <a:lstStyle/>
          <a:p>
            <a:pPr defTabSz="914283"/>
            <a:r>
              <a:rPr lang="en-US" altLang="ja-JP" sz="1600" b="1" dirty="0">
                <a:solidFill>
                  <a:srgbClr val="002060"/>
                </a:solidFill>
                <a:latin typeface="Arial" panose="020B0604020202020204" pitchFamily="34" charset="0"/>
                <a:ea typeface="メイリオ" panose="020B0604030504040204" pitchFamily="50" charset="-128"/>
                <a:cs typeface="Arial" panose="020B0604020202020204" pitchFamily="34" charset="0"/>
              </a:rPr>
              <a:t>Fast Electron Guiding by B Field</a:t>
            </a:r>
          </a:p>
          <a:p>
            <a:pPr defTabSz="914283"/>
            <a:r>
              <a:rPr lang="ja-JP" altLang="en-US" sz="1600" b="1" dirty="0">
                <a:solidFill>
                  <a:srgbClr val="C00000"/>
                </a:solidFill>
                <a:latin typeface="Arial" panose="020B0604020202020204" pitchFamily="34" charset="0"/>
                <a:ea typeface="メイリオ" panose="020B0604030504040204" pitchFamily="50" charset="-128"/>
                <a:cs typeface="Arial" panose="020B0604020202020204" pitchFamily="34" charset="0"/>
              </a:rPr>
              <a:t>⇒</a:t>
            </a:r>
            <a:r>
              <a:rPr lang="en-US" altLang="ja-JP" sz="1600" b="1" dirty="0">
                <a:solidFill>
                  <a:srgbClr val="C00000"/>
                </a:solidFill>
                <a:latin typeface="Arial" panose="020B0604020202020204" pitchFamily="34" charset="0"/>
                <a:ea typeface="メイリオ" panose="020B0604030504040204" pitchFamily="50" charset="-128"/>
                <a:cs typeface="Arial" panose="020B0604020202020204" pitchFamily="34" charset="0"/>
              </a:rPr>
              <a:t>Efficient heating</a:t>
            </a:r>
            <a:endParaRPr lang="ja-JP" altLang="en-US" sz="1600" b="1" dirty="0">
              <a:solidFill>
                <a:srgbClr val="C00000"/>
              </a:solidFill>
              <a:latin typeface="Arial" panose="020B0604020202020204" pitchFamily="34" charset="0"/>
              <a:ea typeface="メイリオ" panose="020B0604030504040204" pitchFamily="50" charset="-128"/>
              <a:cs typeface="Arial" panose="020B0604020202020204" pitchFamily="34" charset="0"/>
            </a:endParaRPr>
          </a:p>
        </p:txBody>
      </p:sp>
      <p:sp>
        <p:nvSpPr>
          <p:cNvPr id="15" name="右矢印 14"/>
          <p:cNvSpPr/>
          <p:nvPr/>
        </p:nvSpPr>
        <p:spPr>
          <a:xfrm>
            <a:off x="2843808" y="3350837"/>
            <a:ext cx="1373722" cy="473717"/>
          </a:xfrm>
          <a:prstGeom prst="rightArrow">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lIns="91436" tIns="45716" rIns="91436" bIns="45716" rtlCol="0" anchor="ctr"/>
          <a:lstStyle/>
          <a:p>
            <a:pPr algn="ctr" defTabSz="914283"/>
            <a:endParaRPr lang="ja-JP" altLang="en-US" b="1">
              <a:solidFill>
                <a:prstClr val="white"/>
              </a:solidFill>
              <a:latin typeface="Arial" panose="020B0604020202020204" pitchFamily="34" charset="0"/>
              <a:ea typeface="ＭＳ Ｐゴシック"/>
              <a:cs typeface="Arial" panose="020B0604020202020204" pitchFamily="34" charset="0"/>
            </a:endParaRPr>
          </a:p>
        </p:txBody>
      </p:sp>
      <p:grpSp>
        <p:nvGrpSpPr>
          <p:cNvPr id="20" name="図形グループ 19"/>
          <p:cNvGrpSpPr/>
          <p:nvPr/>
        </p:nvGrpSpPr>
        <p:grpSpPr>
          <a:xfrm>
            <a:off x="1309568" y="3840142"/>
            <a:ext cx="1334264" cy="1587765"/>
            <a:chOff x="323528" y="1697219"/>
            <a:chExt cx="1394775" cy="1659773"/>
          </a:xfrm>
        </p:grpSpPr>
        <p:pic>
          <p:nvPicPr>
            <p:cNvPr id="32" name="図 31" descr="120914coil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697219"/>
              <a:ext cx="1366505" cy="1659773"/>
            </a:xfrm>
            <a:prstGeom prst="rect">
              <a:avLst/>
            </a:prstGeom>
          </p:spPr>
        </p:pic>
        <p:cxnSp>
          <p:nvCxnSpPr>
            <p:cNvPr id="33" name="直線矢印コネクタ 32"/>
            <p:cNvCxnSpPr/>
            <p:nvPr/>
          </p:nvCxnSpPr>
          <p:spPr>
            <a:xfrm>
              <a:off x="1126927" y="3187452"/>
              <a:ext cx="300372" cy="97532"/>
            </a:xfrm>
            <a:prstGeom prst="straightConnector1">
              <a:avLst/>
            </a:prstGeom>
            <a:ln w="5715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761317" y="3068960"/>
              <a:ext cx="332364" cy="107920"/>
            </a:xfrm>
            <a:prstGeom prst="straightConnector1">
              <a:avLst/>
            </a:prstGeom>
            <a:ln w="57150" cmpd="sng">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1331640" y="2852936"/>
              <a:ext cx="386663" cy="418256"/>
            </a:xfrm>
            <a:prstGeom prst="rect">
              <a:avLst/>
            </a:prstGeom>
            <a:noFill/>
          </p:spPr>
          <p:txBody>
            <a:bodyPr wrap="none" rtlCol="0">
              <a:spAutoFit/>
            </a:bodyPr>
            <a:lstStyle/>
            <a:p>
              <a:pPr defTabSz="914283"/>
              <a:r>
                <a:rPr lang="en-US" altLang="ja-JP" sz="2000" b="1" dirty="0">
                  <a:solidFill>
                    <a:srgbClr val="FF0000"/>
                  </a:solidFill>
                  <a:latin typeface="Arial" panose="020B0604020202020204" pitchFamily="34" charset="0"/>
                  <a:ea typeface="ＭＳ Ｐゴシック"/>
                  <a:cs typeface="Arial" panose="020B0604020202020204" pitchFamily="34" charset="0"/>
                </a:rPr>
                <a:t>B</a:t>
              </a:r>
              <a:endParaRPr lang="ja-JP" altLang="en-US" sz="2000" b="1" dirty="0">
                <a:solidFill>
                  <a:srgbClr val="FF0000"/>
                </a:solidFill>
                <a:latin typeface="Arial" panose="020B0604020202020204" pitchFamily="34" charset="0"/>
                <a:ea typeface="ＭＳ Ｐゴシック"/>
                <a:cs typeface="Arial" panose="020B0604020202020204" pitchFamily="34" charset="0"/>
              </a:endParaRPr>
            </a:p>
          </p:txBody>
        </p:sp>
      </p:grpSp>
      <p:pic>
        <p:nvPicPr>
          <p:cNvPr id="40" name="Picture 1"/>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41" name="スライド番号プレースホルダー 3"/>
          <p:cNvSpPr>
            <a:spLocks noGrp="1"/>
          </p:cNvSpPr>
          <p:nvPr>
            <p:ph type="sldNum" sz="quarter" idx="12"/>
          </p:nvPr>
        </p:nvSpPr>
        <p:spPr>
          <a:xfrm>
            <a:off x="8305805" y="6584776"/>
            <a:ext cx="762000" cy="228600"/>
          </a:xfrm>
        </p:spPr>
        <p:txBody>
          <a:bodyPr/>
          <a:lstStyle/>
          <a:p>
            <a:pPr>
              <a:defRPr/>
            </a:pPr>
            <a:fld id="{E1DFCA03-B32D-445C-8CDD-3A4BB771628E}" type="slidenum">
              <a:rPr lang="en-US" altLang="ja-JP" sz="1600" b="1">
                <a:solidFill>
                  <a:prstClr val="black"/>
                </a:solidFill>
                <a:latin typeface="Arial" panose="020B0604020202020204" pitchFamily="34" charset="0"/>
                <a:ea typeface="Arial Unicode MS" panose="020B0604020202020204" pitchFamily="50" charset="-128"/>
                <a:cs typeface="Arial" panose="020B0604020202020204" pitchFamily="34" charset="0"/>
              </a:rPr>
              <a:pPr>
                <a:defRPr/>
              </a:pPr>
              <a:t>7</a:t>
            </a:fld>
            <a:endParaRPr lang="en-US" altLang="ja-JP" sz="1600" b="1" dirty="0">
              <a:solidFill>
                <a:prstClr val="black"/>
              </a:solidFill>
              <a:latin typeface="Arial" panose="020B0604020202020204" pitchFamily="34" charset="0"/>
              <a:ea typeface="Arial Unicode MS" panose="020B0604020202020204" pitchFamily="50" charset="-128"/>
              <a:cs typeface="Arial" panose="020B0604020202020204" pitchFamily="34" charset="0"/>
            </a:endParaRPr>
          </a:p>
        </p:txBody>
      </p:sp>
      <p:sp>
        <p:nvSpPr>
          <p:cNvPr id="60" name="テキスト ボックス 59"/>
          <p:cNvSpPr txBox="1"/>
          <p:nvPr/>
        </p:nvSpPr>
        <p:spPr>
          <a:xfrm>
            <a:off x="222731" y="1736322"/>
            <a:ext cx="1884251" cy="535523"/>
          </a:xfrm>
          <a:prstGeom prst="rect">
            <a:avLst/>
          </a:prstGeom>
          <a:noFill/>
        </p:spPr>
        <p:txBody>
          <a:bodyPr wrap="none" lIns="91436" tIns="45716" rIns="91436" bIns="45716" rtlCol="0">
            <a:spAutoFit/>
          </a:bodyPr>
          <a:lstStyle/>
          <a:p>
            <a:pPr algn="r" defTabSz="914283"/>
            <a:r>
              <a:rPr lang="en-US" altLang="ja-JP" sz="1400" b="1" dirty="0">
                <a:solidFill>
                  <a:srgbClr val="C00000"/>
                </a:solidFill>
                <a:latin typeface="Arial" panose="020B0604020202020204" pitchFamily="34" charset="0"/>
                <a:ea typeface="メイリオ" panose="020B0604030504040204" pitchFamily="50" charset="-128"/>
                <a:cs typeface="Arial" panose="020B0604020202020204" pitchFamily="34" charset="0"/>
              </a:rPr>
              <a:t>Fast Ignition Target</a:t>
            </a:r>
          </a:p>
          <a:p>
            <a:pPr algn="r" defTabSz="914283"/>
            <a:r>
              <a:rPr lang="en-US" altLang="ja-JP" sz="1400" b="1" dirty="0">
                <a:solidFill>
                  <a:srgbClr val="C00000"/>
                </a:solidFill>
                <a:latin typeface="Arial" panose="020B0604020202020204" pitchFamily="34" charset="0"/>
                <a:ea typeface="メイリオ" panose="020B0604030504040204" pitchFamily="50" charset="-128"/>
                <a:cs typeface="Arial" panose="020B0604020202020204" pitchFamily="34" charset="0"/>
              </a:rPr>
              <a:t>Nature 2001, 2002</a:t>
            </a:r>
            <a:endParaRPr lang="ja-JP" altLang="en-US" sz="1400" b="1" dirty="0">
              <a:solidFill>
                <a:srgbClr val="C00000"/>
              </a:solidFill>
              <a:latin typeface="Arial" panose="020B0604020202020204" pitchFamily="34" charset="0"/>
              <a:ea typeface="メイリオ" panose="020B0604030504040204" pitchFamily="50" charset="-128"/>
              <a:cs typeface="Arial" panose="020B0604020202020204" pitchFamily="34" charset="0"/>
            </a:endParaRPr>
          </a:p>
        </p:txBody>
      </p:sp>
      <p:grpSp>
        <p:nvGrpSpPr>
          <p:cNvPr id="45" name="図形グループ 44"/>
          <p:cNvGrpSpPr/>
          <p:nvPr/>
        </p:nvGrpSpPr>
        <p:grpSpPr>
          <a:xfrm>
            <a:off x="1272339" y="2240378"/>
            <a:ext cx="1499461" cy="1152128"/>
            <a:chOff x="323528" y="980728"/>
            <a:chExt cx="2592288" cy="1991815"/>
          </a:xfrm>
        </p:grpSpPr>
        <p:sp>
          <p:nvSpPr>
            <p:cNvPr id="47" name="正方形/長方形 46"/>
            <p:cNvSpPr/>
            <p:nvPr/>
          </p:nvSpPr>
          <p:spPr>
            <a:xfrm>
              <a:off x="395536" y="1196752"/>
              <a:ext cx="2160240" cy="158417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283"/>
              <a:endParaRPr lang="ja-JP" altLang="en-US" b="1">
                <a:solidFill>
                  <a:prstClr val="white"/>
                </a:solidFill>
                <a:latin typeface="Arial" panose="020B0604020202020204" pitchFamily="34" charset="0"/>
                <a:ea typeface="ＭＳ Ｐゴシック"/>
                <a:cs typeface="Arial" panose="020B0604020202020204" pitchFamily="34" charset="0"/>
              </a:endParaRPr>
            </a:p>
          </p:txBody>
        </p:sp>
        <p:pic>
          <p:nvPicPr>
            <p:cNvPr id="48" name="図 47"/>
            <p:cNvPicPr>
              <a:picLocks noChangeAspect="1"/>
            </p:cNvPicPr>
            <p:nvPr/>
          </p:nvPicPr>
          <p:blipFill>
            <a:blip r:embed="rId8"/>
            <a:stretch>
              <a:fillRect/>
            </a:stretch>
          </p:blipFill>
          <p:spPr>
            <a:xfrm>
              <a:off x="323528" y="980728"/>
              <a:ext cx="2592288" cy="1991815"/>
            </a:xfrm>
            <a:prstGeom prst="rect">
              <a:avLst/>
            </a:prstGeom>
            <a:noFill/>
          </p:spPr>
        </p:pic>
      </p:grpSp>
      <p:sp>
        <p:nvSpPr>
          <p:cNvPr id="61" name="テキスト ボックス 60"/>
          <p:cNvSpPr txBox="1"/>
          <p:nvPr/>
        </p:nvSpPr>
        <p:spPr>
          <a:xfrm>
            <a:off x="303775" y="3392511"/>
            <a:ext cx="1621589" cy="535523"/>
          </a:xfrm>
          <a:prstGeom prst="rect">
            <a:avLst/>
          </a:prstGeom>
          <a:noFill/>
        </p:spPr>
        <p:txBody>
          <a:bodyPr wrap="none" lIns="91436" tIns="45716" rIns="91436" bIns="45716" rtlCol="0">
            <a:spAutoFit/>
          </a:bodyPr>
          <a:lstStyle/>
          <a:p>
            <a:pPr defTabSz="914283"/>
            <a:r>
              <a:rPr lang="en-US" altLang="ja-JP" sz="1400" b="1" dirty="0">
                <a:solidFill>
                  <a:srgbClr val="C00000"/>
                </a:solidFill>
                <a:latin typeface="Arial" panose="020B0604020202020204" pitchFamily="34" charset="0"/>
                <a:ea typeface="メイリオ" panose="020B0604030504040204" pitchFamily="50" charset="-128"/>
                <a:cs typeface="Arial" panose="020B0604020202020204" pitchFamily="34" charset="0"/>
              </a:rPr>
              <a:t>High B Field</a:t>
            </a:r>
          </a:p>
          <a:p>
            <a:pPr defTabSz="914283"/>
            <a:r>
              <a:rPr lang="en-US" altLang="ja-JP" sz="1400" b="1" dirty="0">
                <a:solidFill>
                  <a:srgbClr val="C00000"/>
                </a:solidFill>
                <a:latin typeface="Arial" panose="020B0604020202020204" pitchFamily="34" charset="0"/>
                <a:ea typeface="メイリオ" panose="020B0604030504040204" pitchFamily="50" charset="-128"/>
                <a:cs typeface="Arial" panose="020B0604020202020204" pitchFamily="34" charset="0"/>
              </a:rPr>
              <a:t>Sci. Report 2013</a:t>
            </a:r>
            <a:endParaRPr lang="ja-JP" altLang="en-US" sz="1400" b="1" dirty="0">
              <a:solidFill>
                <a:srgbClr val="C00000"/>
              </a:solidFill>
              <a:latin typeface="Arial" panose="020B0604020202020204" pitchFamily="34" charset="0"/>
              <a:ea typeface="メイリオ" panose="020B0604030504040204" pitchFamily="50" charset="-128"/>
              <a:cs typeface="Arial" panose="020B0604020202020204" pitchFamily="34" charset="0"/>
            </a:endParaRPr>
          </a:p>
        </p:txBody>
      </p:sp>
      <p:pic>
        <p:nvPicPr>
          <p:cNvPr id="3" name="図 2"/>
          <p:cNvPicPr>
            <a:picLocks noChangeAspect="1"/>
          </p:cNvPicPr>
          <p:nvPr/>
        </p:nvPicPr>
        <p:blipFill>
          <a:blip r:embed="rId9"/>
          <a:stretch>
            <a:fillRect/>
          </a:stretch>
        </p:blipFill>
        <p:spPr>
          <a:xfrm>
            <a:off x="4960015" y="4098064"/>
            <a:ext cx="3140378" cy="1375707"/>
          </a:xfrm>
          <a:prstGeom prst="rect">
            <a:avLst/>
          </a:prstGeom>
        </p:spPr>
      </p:pic>
      <p:sp>
        <p:nvSpPr>
          <p:cNvPr id="7" name="左矢印 6"/>
          <p:cNvSpPr/>
          <p:nvPr/>
        </p:nvSpPr>
        <p:spPr>
          <a:xfrm flipH="1">
            <a:off x="4499992" y="4616642"/>
            <a:ext cx="432048" cy="360040"/>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283"/>
            <a:endParaRPr lang="ja-JP" altLang="en-US" b="1">
              <a:solidFill>
                <a:prstClr val="white"/>
              </a:solidFill>
              <a:latin typeface="Arial" panose="020B0604020202020204" pitchFamily="34" charset="0"/>
              <a:ea typeface="ＭＳ Ｐゴシック"/>
              <a:cs typeface="Arial" panose="020B0604020202020204" pitchFamily="34" charset="0"/>
            </a:endParaRPr>
          </a:p>
        </p:txBody>
      </p:sp>
      <p:sp>
        <p:nvSpPr>
          <p:cNvPr id="11" name="テキスト ボックス 10"/>
          <p:cNvSpPr txBox="1"/>
          <p:nvPr/>
        </p:nvSpPr>
        <p:spPr>
          <a:xfrm>
            <a:off x="3275856" y="4400620"/>
            <a:ext cx="1584176" cy="338554"/>
          </a:xfrm>
          <a:prstGeom prst="rect">
            <a:avLst/>
          </a:prstGeom>
          <a:noFill/>
        </p:spPr>
        <p:txBody>
          <a:bodyPr wrap="square" lIns="91436" tIns="45716" rIns="91436" bIns="45716" rtlCol="0">
            <a:spAutoFit/>
          </a:bodyPr>
          <a:lstStyle/>
          <a:p>
            <a:pPr defTabSz="914283"/>
            <a:r>
              <a:rPr lang="en-US" altLang="ja-JP" sz="1600" b="1" dirty="0">
                <a:solidFill>
                  <a:srgbClr val="FF0000"/>
                </a:solidFill>
                <a:latin typeface="Arial" panose="020B0604020202020204" pitchFamily="34" charset="0"/>
                <a:ea typeface="メイリオ"/>
                <a:cs typeface="Arial" panose="020B0604020202020204" pitchFamily="34" charset="0"/>
              </a:rPr>
              <a:t>Heating Laser</a:t>
            </a:r>
            <a:endParaRPr lang="ja-JP" altLang="en-US" sz="1600" b="1" dirty="0">
              <a:solidFill>
                <a:srgbClr val="FF0000"/>
              </a:solidFill>
              <a:latin typeface="Arial" panose="020B0604020202020204" pitchFamily="34" charset="0"/>
              <a:ea typeface="メイリオ"/>
              <a:cs typeface="Arial" panose="020B0604020202020204" pitchFamily="34" charset="0"/>
            </a:endParaRPr>
          </a:p>
        </p:txBody>
      </p:sp>
      <p:sp>
        <p:nvSpPr>
          <p:cNvPr id="6" name="テキスト ボックス 5"/>
          <p:cNvSpPr txBox="1"/>
          <p:nvPr/>
        </p:nvSpPr>
        <p:spPr>
          <a:xfrm>
            <a:off x="5538826" y="4256602"/>
            <a:ext cx="545342" cy="261610"/>
          </a:xfrm>
          <a:prstGeom prst="rect">
            <a:avLst/>
          </a:prstGeom>
          <a:noFill/>
        </p:spPr>
        <p:txBody>
          <a:bodyPr wrap="none" lIns="91438" tIns="45718" rIns="91438" bIns="45718" rtlCol="0">
            <a:spAutoFit/>
          </a:bodyPr>
          <a:lstStyle/>
          <a:p>
            <a:pPr defTabSz="914283"/>
            <a:r>
              <a:rPr lang="en-US" altLang="ja-JP" sz="1100" b="1" dirty="0">
                <a:solidFill>
                  <a:prstClr val="white"/>
                </a:solidFill>
                <a:latin typeface="Arial" panose="020B0604020202020204" pitchFamily="34" charset="0"/>
                <a:ea typeface="ＭＳ Ｐゴシック"/>
                <a:cs typeface="Arial" panose="020B0604020202020204" pitchFamily="34" charset="0"/>
              </a:rPr>
              <a:t>2.1ps</a:t>
            </a:r>
            <a:endParaRPr lang="ja-JP" altLang="en-US" sz="1100" b="1" dirty="0">
              <a:solidFill>
                <a:prstClr val="white"/>
              </a:solidFill>
              <a:latin typeface="Arial" panose="020B0604020202020204" pitchFamily="34" charset="0"/>
              <a:ea typeface="ＭＳ Ｐゴシック"/>
              <a:cs typeface="Arial" panose="020B0604020202020204" pitchFamily="34" charset="0"/>
            </a:endParaRPr>
          </a:p>
        </p:txBody>
      </p:sp>
      <p:sp>
        <p:nvSpPr>
          <p:cNvPr id="37" name="テキスト ボックス 36"/>
          <p:cNvSpPr txBox="1"/>
          <p:nvPr/>
        </p:nvSpPr>
        <p:spPr>
          <a:xfrm>
            <a:off x="7164287" y="4256602"/>
            <a:ext cx="545342" cy="261610"/>
          </a:xfrm>
          <a:prstGeom prst="rect">
            <a:avLst/>
          </a:prstGeom>
          <a:noFill/>
        </p:spPr>
        <p:txBody>
          <a:bodyPr wrap="none" lIns="91438" tIns="45718" rIns="91438" bIns="45718" rtlCol="0">
            <a:spAutoFit/>
          </a:bodyPr>
          <a:lstStyle/>
          <a:p>
            <a:pPr defTabSz="914283"/>
            <a:r>
              <a:rPr lang="en-US" altLang="ja-JP" sz="1100" b="1" dirty="0">
                <a:solidFill>
                  <a:prstClr val="white"/>
                </a:solidFill>
                <a:latin typeface="Arial" panose="020B0604020202020204" pitchFamily="34" charset="0"/>
                <a:ea typeface="ＭＳ Ｐゴシック"/>
                <a:cs typeface="Arial" panose="020B0604020202020204" pitchFamily="34" charset="0"/>
              </a:rPr>
              <a:t>2.1ps</a:t>
            </a:r>
            <a:endParaRPr lang="ja-JP" altLang="en-US" sz="1100" b="1" dirty="0">
              <a:solidFill>
                <a:prstClr val="white"/>
              </a:solidFill>
              <a:latin typeface="Arial" panose="020B0604020202020204" pitchFamily="34" charset="0"/>
              <a:ea typeface="ＭＳ Ｐゴシック"/>
              <a:cs typeface="Arial" panose="020B0604020202020204" pitchFamily="34" charset="0"/>
            </a:endParaRPr>
          </a:p>
        </p:txBody>
      </p:sp>
      <p:sp>
        <p:nvSpPr>
          <p:cNvPr id="38" name="テキスト ボックス 37"/>
          <p:cNvSpPr txBox="1"/>
          <p:nvPr/>
        </p:nvSpPr>
        <p:spPr>
          <a:xfrm>
            <a:off x="5577499" y="4420153"/>
            <a:ext cx="447558" cy="246221"/>
          </a:xfrm>
          <a:prstGeom prst="rect">
            <a:avLst/>
          </a:prstGeom>
          <a:noFill/>
        </p:spPr>
        <p:txBody>
          <a:bodyPr wrap="none" lIns="91438" tIns="45718" rIns="91438" bIns="45718" rtlCol="0">
            <a:spAutoFit/>
          </a:bodyPr>
          <a:lstStyle/>
          <a:p>
            <a:pPr defTabSz="914283"/>
            <a:r>
              <a:rPr lang="en-US" altLang="ja-JP" sz="1000" b="1" dirty="0">
                <a:solidFill>
                  <a:prstClr val="white"/>
                </a:solidFill>
                <a:latin typeface="Arial" panose="020B0604020202020204" pitchFamily="34" charset="0"/>
                <a:ea typeface="ＭＳ Ｐゴシック"/>
                <a:cs typeface="Arial" panose="020B0604020202020204" pitchFamily="34" charset="0"/>
              </a:rPr>
              <a:t>Fuel</a:t>
            </a:r>
            <a:endParaRPr lang="ja-JP" altLang="en-US" sz="1000" b="1" dirty="0">
              <a:solidFill>
                <a:prstClr val="white"/>
              </a:solidFill>
              <a:latin typeface="Arial" panose="020B0604020202020204" pitchFamily="34" charset="0"/>
              <a:ea typeface="ＭＳ Ｐゴシック"/>
              <a:cs typeface="Arial" panose="020B0604020202020204" pitchFamily="34" charset="0"/>
            </a:endParaRPr>
          </a:p>
        </p:txBody>
      </p:sp>
      <p:cxnSp>
        <p:nvCxnSpPr>
          <p:cNvPr id="13" name="直線矢印コネクタ 12"/>
          <p:cNvCxnSpPr/>
          <p:nvPr/>
        </p:nvCxnSpPr>
        <p:spPr>
          <a:xfrm>
            <a:off x="6588225" y="5224377"/>
            <a:ext cx="72008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6758533" y="5003105"/>
            <a:ext cx="350911" cy="261606"/>
          </a:xfrm>
          <a:prstGeom prst="rect">
            <a:avLst/>
          </a:prstGeom>
          <a:noFill/>
        </p:spPr>
        <p:txBody>
          <a:bodyPr wrap="none" lIns="91438" tIns="45718" rIns="91438" bIns="45718" rtlCol="0">
            <a:spAutoFit/>
          </a:bodyPr>
          <a:lstStyle/>
          <a:p>
            <a:pPr defTabSz="914283"/>
            <a:r>
              <a:rPr lang="en-US" altLang="ja-JP" sz="1100" b="1" i="1" dirty="0">
                <a:solidFill>
                  <a:prstClr val="white"/>
                </a:solidFill>
                <a:latin typeface="Arial" panose="020B0604020202020204" pitchFamily="34" charset="0"/>
                <a:ea typeface="ＭＳ Ｐゴシック"/>
                <a:cs typeface="Arial" panose="020B0604020202020204" pitchFamily="34" charset="0"/>
              </a:rPr>
              <a:t>B</a:t>
            </a:r>
            <a:r>
              <a:rPr lang="en-US" altLang="ja-JP" sz="1100" b="1" baseline="-25000" dirty="0">
                <a:solidFill>
                  <a:prstClr val="white"/>
                </a:solidFill>
                <a:latin typeface="Arial" panose="020B0604020202020204" pitchFamily="34" charset="0"/>
                <a:ea typeface="ＭＳ Ｐゴシック"/>
                <a:cs typeface="Arial" panose="020B0604020202020204" pitchFamily="34" charset="0"/>
              </a:rPr>
              <a:t>z</a:t>
            </a:r>
            <a:endParaRPr lang="ja-JP" altLang="en-US" sz="1100" b="1" baseline="-25000" dirty="0">
              <a:solidFill>
                <a:prstClr val="white"/>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6426064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44187" y="6169297"/>
            <a:ext cx="7254061" cy="707886"/>
          </a:xfrm>
          <a:prstGeom prst="rect">
            <a:avLst/>
          </a:prstGeom>
        </p:spPr>
        <p:txBody>
          <a:bodyPr wrap="square" lIns="91439" tIns="45719" rIns="91439" bIns="45719">
            <a:spAutoFit/>
          </a:bodyPr>
          <a:lstStyle/>
          <a:p>
            <a:pPr algn="ctr"/>
            <a:r>
              <a:rPr lang="en-US" altLang="ja-JP" sz="2000" b="1" dirty="0">
                <a:solidFill>
                  <a:srgbClr val="000090"/>
                </a:solidFill>
                <a:latin typeface="メイリオ" panose="020B0604030504040204" pitchFamily="50" charset="-128"/>
                <a:ea typeface="メイリオ" panose="020B0604030504040204" pitchFamily="50" charset="-128"/>
                <a:cs typeface="メイリオ" panose="020B0604030504040204" pitchFamily="50" charset="-128"/>
              </a:rPr>
              <a:t>Laser driven Capacitor-coil target generated</a:t>
            </a:r>
          </a:p>
          <a:p>
            <a:pPr algn="ctr"/>
            <a:r>
              <a:rPr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strong (kilo Tesla) magnetic field</a:t>
            </a:r>
            <a:endParaRPr lang="en-US" altLang="ja-JP" sz="2000" b="1" dirty="0">
              <a:solidFill>
                <a:srgbClr val="00009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809839" y="12085"/>
            <a:ext cx="7642130" cy="590929"/>
          </a:xfrm>
          <a:prstGeom prst="rect">
            <a:avLst/>
          </a:prstGeom>
        </p:spPr>
        <p:txBody>
          <a:bodyPr wrap="none" lIns="91439" tIns="45719" rIns="91439" bIns="45719">
            <a:spAutoFit/>
          </a:bodyPr>
          <a:lstStyle/>
          <a:p>
            <a:pPr algn="ctr" defTabSz="912804">
              <a:tabLst>
                <a:tab pos="836605" algn="l"/>
              </a:tabLst>
            </a:pPr>
            <a:r>
              <a:rPr kumimoji="0" lang="en-US" altLang="ja-JP"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Gill Sans" charset="0"/>
              </a:rPr>
              <a:t>Guiding REB Campaign: Mag Field</a:t>
            </a:r>
            <a:endParaRPr kumimoji="0" lang="ja-JP" altLang="en-US"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Gill Sans" charset="0"/>
            </a:endParaRPr>
          </a:p>
        </p:txBody>
      </p:sp>
      <p:pic>
        <p:nvPicPr>
          <p:cNvPr id="15"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7" name="Picture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8"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r>
              <a:rPr lang="en-US" altLang="ja-JP" dirty="0" smtClean="0">
                <a:solidFill>
                  <a:srgbClr val="000000"/>
                </a:solidFill>
                <a:latin typeface="Arial" charset="0"/>
                <a:ea typeface="ＭＳ Ｐゴシック"/>
                <a:cs typeface="ＭＳ Ｐゴシック"/>
              </a:rPr>
              <a:t>13</a:t>
            </a:r>
            <a:endParaRPr lang="en-US" altLang="ja-JP" dirty="0">
              <a:solidFill>
                <a:srgbClr val="000000"/>
              </a:solidFill>
              <a:latin typeface="Arial" charset="0"/>
              <a:ea typeface="ＭＳ Ｐゴシック"/>
              <a:cs typeface="ＭＳ Ｐゴシック"/>
            </a:endParaRPr>
          </a:p>
        </p:txBody>
      </p:sp>
      <p:sp>
        <p:nvSpPr>
          <p:cNvPr id="12" name="正方形/長方形 11"/>
          <p:cNvSpPr/>
          <p:nvPr/>
        </p:nvSpPr>
        <p:spPr>
          <a:xfrm>
            <a:off x="1030736" y="774088"/>
            <a:ext cx="6991855" cy="646331"/>
          </a:xfrm>
          <a:prstGeom prst="rect">
            <a:avLst/>
          </a:prstGeom>
        </p:spPr>
        <p:txBody>
          <a:bodyPr wrap="square" lIns="91439" tIns="45719" rIns="91439" bIns="45719">
            <a:spAutoFit/>
          </a:bodyPr>
          <a:lstStyle/>
          <a:p>
            <a:pPr algn="ctr" defTabSz="457043"/>
            <a:r>
              <a:rPr lang="en-US" altLang="ja-JP" b="1" dirty="0" smtClean="0">
                <a:solidFill>
                  <a:srgbClr val="000000"/>
                </a:solidFill>
                <a:latin typeface="Helvetica"/>
                <a:ea typeface="ヒラギノ角ゴ ProN W6"/>
                <a:cs typeface="Helvetica"/>
              </a:rPr>
              <a:t>Temporal history of B-field measured with B-dot probe</a:t>
            </a:r>
            <a:endParaRPr lang="en-US" altLang="ja-JP" dirty="0">
              <a:solidFill>
                <a:srgbClr val="000000"/>
              </a:solidFill>
              <a:latin typeface="Helvetica"/>
              <a:ea typeface="ヒラギノ角ゴ Pro W3"/>
              <a:cs typeface="Helvetica"/>
            </a:endParaRPr>
          </a:p>
          <a:p>
            <a:pPr algn="ctr" defTabSz="457043"/>
            <a:r>
              <a:rPr lang="en-US" altLang="ja-JP" dirty="0" smtClean="0">
                <a:solidFill>
                  <a:srgbClr val="000000"/>
                </a:solidFill>
                <a:latin typeface="Helvetica"/>
                <a:ea typeface="ヒラギノ角ゴ Pro W3"/>
                <a:cs typeface="Helvetica"/>
              </a:rPr>
              <a:t>600 T of the peak magnitude and 2 ns of the duration</a:t>
            </a:r>
            <a:endParaRPr lang="en-US" altLang="ja-JP" dirty="0" smtClean="0">
              <a:solidFill>
                <a:srgbClr val="000000"/>
              </a:solidFill>
              <a:latin typeface="Helvetica"/>
              <a:ea typeface="ヒラギノ角ゴ ProN W6"/>
              <a:cs typeface="Helvetica"/>
            </a:endParaRPr>
          </a:p>
        </p:txBody>
      </p:sp>
      <p:sp>
        <p:nvSpPr>
          <p:cNvPr id="13" name="テキスト ボックス 12"/>
          <p:cNvSpPr txBox="1"/>
          <p:nvPr/>
        </p:nvSpPr>
        <p:spPr>
          <a:xfrm>
            <a:off x="6177400" y="4028400"/>
            <a:ext cx="1137801" cy="923330"/>
          </a:xfrm>
          <a:prstGeom prst="rect">
            <a:avLst/>
          </a:prstGeom>
          <a:noFill/>
        </p:spPr>
        <p:txBody>
          <a:bodyPr wrap="square" lIns="91439" tIns="45719" rIns="91439" bIns="45719" rtlCol="0">
            <a:spAutoFit/>
          </a:bodyPr>
          <a:lstStyle/>
          <a:p>
            <a:pPr algn="ctr"/>
            <a:r>
              <a:rPr lang="en-US" altLang="ja-JP" dirty="0" smtClean="0">
                <a:solidFill>
                  <a:srgbClr val="FF0000"/>
                </a:solidFill>
                <a:latin typeface="Helvetica"/>
                <a:cs typeface="Helvetica"/>
              </a:rPr>
              <a:t>39022</a:t>
            </a:r>
          </a:p>
          <a:p>
            <a:pPr algn="ctr"/>
            <a:r>
              <a:rPr kumimoji="1" lang="en-US" altLang="ja-JP" dirty="0" smtClean="0">
                <a:solidFill>
                  <a:srgbClr val="FF0000"/>
                </a:solidFill>
                <a:latin typeface="Helvetica"/>
                <a:cs typeface="Helvetica"/>
              </a:rPr>
              <a:t>39024</a:t>
            </a:r>
          </a:p>
          <a:p>
            <a:pPr algn="ctr"/>
            <a:r>
              <a:rPr lang="en-US" altLang="ja-JP" dirty="0" smtClean="0">
                <a:latin typeface="Helvetica"/>
                <a:cs typeface="Helvetica"/>
              </a:rPr>
              <a:t>39051</a:t>
            </a:r>
            <a:endParaRPr lang="en-US" altLang="ja-JP" dirty="0">
              <a:latin typeface="Helvetica"/>
              <a:cs typeface="Helvetica"/>
            </a:endParaRPr>
          </a:p>
        </p:txBody>
      </p:sp>
      <p:pic>
        <p:nvPicPr>
          <p:cNvPr id="19" name="図 18"/>
          <p:cNvPicPr>
            <a:picLocks noChangeAspect="1"/>
          </p:cNvPicPr>
          <p:nvPr/>
        </p:nvPicPr>
        <p:blipFill>
          <a:blip r:embed="rId5"/>
          <a:stretch>
            <a:fillRect/>
          </a:stretch>
        </p:blipFill>
        <p:spPr>
          <a:xfrm>
            <a:off x="1147209" y="1338054"/>
            <a:ext cx="6875381" cy="4869707"/>
          </a:xfrm>
          <a:prstGeom prst="rect">
            <a:avLst/>
          </a:prstGeom>
        </p:spPr>
      </p:pic>
      <p:sp>
        <p:nvSpPr>
          <p:cNvPr id="20" name="テキスト ボックス 19"/>
          <p:cNvSpPr txBox="1"/>
          <p:nvPr/>
        </p:nvSpPr>
        <p:spPr>
          <a:xfrm rot="16200000">
            <a:off x="36556" y="2120880"/>
            <a:ext cx="2353184" cy="369330"/>
          </a:xfrm>
          <a:prstGeom prst="rect">
            <a:avLst/>
          </a:prstGeom>
          <a:solidFill>
            <a:schemeClr val="bg1"/>
          </a:solidFill>
          <a:ln>
            <a:noFill/>
          </a:ln>
        </p:spPr>
        <p:txBody>
          <a:bodyPr wrap="square" lIns="91439" tIns="45719" rIns="91439" bIns="45719" rtlCol="0">
            <a:spAutoFit/>
          </a:bodyPr>
          <a:lstStyle/>
          <a:p>
            <a:r>
              <a:rPr lang="en-US" altLang="ja-JP" dirty="0" smtClean="0">
                <a:solidFill>
                  <a:srgbClr val="FF0000"/>
                </a:solidFill>
              </a:rPr>
              <a:t>(Tesla) @one</a:t>
            </a:r>
            <a:r>
              <a:rPr kumimoji="1" lang="en-US" altLang="ja-JP" dirty="0" smtClean="0">
                <a:solidFill>
                  <a:srgbClr val="FF0000"/>
                </a:solidFill>
              </a:rPr>
              <a:t> beam</a:t>
            </a:r>
            <a:endParaRPr kumimoji="1" lang="ja-JP" altLang="en-US" dirty="0">
              <a:solidFill>
                <a:srgbClr val="FF0000"/>
              </a:solidFill>
            </a:endParaRPr>
          </a:p>
        </p:txBody>
      </p:sp>
      <p:pic>
        <p:nvPicPr>
          <p:cNvPr id="11" name="図 10" descr="TwoCoilsMD11Modified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430" y="2185146"/>
            <a:ext cx="1790489" cy="1790490"/>
          </a:xfrm>
          <a:prstGeom prst="rect">
            <a:avLst/>
          </a:prstGeom>
        </p:spPr>
      </p:pic>
      <p:sp>
        <p:nvSpPr>
          <p:cNvPr id="16" name="テキスト ボックス 15"/>
          <p:cNvSpPr txBox="1"/>
          <p:nvPr/>
        </p:nvSpPr>
        <p:spPr>
          <a:xfrm>
            <a:off x="5276431" y="2096623"/>
            <a:ext cx="956802" cy="400110"/>
          </a:xfrm>
          <a:prstGeom prst="rect">
            <a:avLst/>
          </a:prstGeom>
          <a:noFill/>
        </p:spPr>
        <p:txBody>
          <a:bodyPr wrap="square" rtlCol="0">
            <a:spAutoFit/>
          </a:bodyPr>
          <a:lstStyle/>
          <a:p>
            <a:pPr defTabSz="457034"/>
            <a:r>
              <a:rPr lang="en-US" altLang="ja-JP" sz="2000" dirty="0">
                <a:solidFill>
                  <a:srgbClr val="FFFFFF"/>
                </a:solidFill>
                <a:latin typeface="Arial"/>
                <a:ea typeface="ヒラギノ角ゴ ProN W6"/>
                <a:cs typeface="ヒラギノ角ゴ ProN W6"/>
              </a:rPr>
              <a:t>w/ </a:t>
            </a:r>
            <a:r>
              <a:rPr lang="en-US" altLang="ja-JP" sz="2000" i="1" dirty="0">
                <a:solidFill>
                  <a:srgbClr val="FFFFFF"/>
                </a:solidFill>
                <a:latin typeface="Arial"/>
                <a:ea typeface="ヒラギノ角ゴ ProN W6"/>
                <a:cs typeface="ヒラギノ角ゴ ProN W6"/>
              </a:rPr>
              <a:t>B</a:t>
            </a:r>
          </a:p>
        </p:txBody>
      </p:sp>
      <p:cxnSp>
        <p:nvCxnSpPr>
          <p:cNvPr id="6" name="直線矢印コネクタ 5"/>
          <p:cNvCxnSpPr/>
          <p:nvPr/>
        </p:nvCxnSpPr>
        <p:spPr bwMode="auto">
          <a:xfrm flipH="1" flipV="1">
            <a:off x="4903265" y="2615451"/>
            <a:ext cx="358596" cy="468666"/>
          </a:xfrm>
          <a:prstGeom prst="straightConnector1">
            <a:avLst/>
          </a:prstGeom>
          <a:blipFill dpi="0" rotWithShape="0">
            <a:blip r:embed="rId7"/>
            <a:srcRect/>
            <a:tile tx="0" ty="0" sx="100000" sy="100000" flip="none" algn="tl"/>
          </a:blipFill>
          <a:ln w="254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25713975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PastedGraphic-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876" y="660175"/>
            <a:ext cx="2086124" cy="450815"/>
          </a:xfrm>
          <a:prstGeom prst="rect">
            <a:avLst/>
          </a:prstGeom>
        </p:spPr>
      </p:pic>
      <p:pic>
        <p:nvPicPr>
          <p:cNvPr id="30" name="Imagen 15" descr="rhof.PNG"/>
          <p:cNvPicPr>
            <a:picLocks noChangeAspect="1"/>
          </p:cNvPicPr>
          <p:nvPr/>
        </p:nvPicPr>
        <p:blipFill>
          <a:blip r:embed="rId4" cstate="print"/>
          <a:stretch>
            <a:fillRect/>
          </a:stretch>
        </p:blipFill>
        <p:spPr>
          <a:xfrm rot="16200000">
            <a:off x="3128491" y="4243004"/>
            <a:ext cx="2216215" cy="1411019"/>
          </a:xfrm>
          <a:prstGeom prst="rect">
            <a:avLst/>
          </a:prstGeom>
        </p:spPr>
      </p:pic>
      <p:pic>
        <p:nvPicPr>
          <p:cNvPr id="31" name="Imagen 15" descr="rhof.PNG"/>
          <p:cNvPicPr>
            <a:picLocks noChangeAspect="1"/>
          </p:cNvPicPr>
          <p:nvPr/>
        </p:nvPicPr>
        <p:blipFill rotWithShape="1">
          <a:blip r:embed="rId4" cstate="print"/>
          <a:srcRect b="15001"/>
          <a:stretch/>
        </p:blipFill>
        <p:spPr>
          <a:xfrm rot="5400000" flipH="1">
            <a:off x="4199238" y="4348838"/>
            <a:ext cx="2216215" cy="1199349"/>
          </a:xfrm>
          <a:prstGeom prst="rect">
            <a:avLst/>
          </a:prstGeom>
        </p:spPr>
      </p:pic>
      <p:sp>
        <p:nvSpPr>
          <p:cNvPr id="35" name="正方形/長方形 34"/>
          <p:cNvSpPr/>
          <p:nvPr/>
        </p:nvSpPr>
        <p:spPr>
          <a:xfrm>
            <a:off x="6262629" y="1664963"/>
            <a:ext cx="812691" cy="313930"/>
          </a:xfrm>
          <a:prstGeom prst="rect">
            <a:avLst/>
          </a:prstGeom>
        </p:spPr>
        <p:txBody>
          <a:bodyPr wrap="none" lIns="91439" tIns="45719" rIns="91439" bIns="45719">
            <a:spAutoFit/>
          </a:bodyPr>
          <a:lstStyle/>
          <a:p>
            <a:r>
              <a:rPr lang="en-US" altLang="ja-JP" sz="14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10 µm</a:t>
            </a:r>
          </a:p>
        </p:txBody>
      </p:sp>
      <p:cxnSp>
        <p:nvCxnSpPr>
          <p:cNvPr id="36" name="直線コネクタ 35"/>
          <p:cNvCxnSpPr/>
          <p:nvPr/>
        </p:nvCxnSpPr>
        <p:spPr bwMode="auto">
          <a:xfrm>
            <a:off x="6488074" y="2003064"/>
            <a:ext cx="344728" cy="0"/>
          </a:xfrm>
          <a:prstGeom prst="line">
            <a:avLst/>
          </a:prstGeom>
          <a:blipFill dpi="0" rotWithShape="0">
            <a:blip r:embed="rId5"/>
            <a:srcRect/>
            <a:tile tx="0" ty="0" sx="100000" sy="100000" flip="none" algn="tl"/>
          </a:blipFill>
          <a:ln w="25400" cap="flat" cmpd="sng" algn="ctr">
            <a:solidFill>
              <a:srgbClr val="FFFFFF"/>
            </a:solidFill>
            <a:prstDash val="solid"/>
            <a:round/>
            <a:headEnd type="none" w="med" len="med"/>
            <a:tailEnd type="none" w="med" len="med"/>
          </a:ln>
          <a:effectLst/>
        </p:spPr>
      </p:cxnSp>
      <p:sp>
        <p:nvSpPr>
          <p:cNvPr id="41" name="テキスト ボックス 40"/>
          <p:cNvSpPr txBox="1"/>
          <p:nvPr/>
        </p:nvSpPr>
        <p:spPr>
          <a:xfrm>
            <a:off x="3843284" y="1664960"/>
            <a:ext cx="1115701" cy="400110"/>
          </a:xfrm>
          <a:prstGeom prst="rect">
            <a:avLst/>
          </a:prstGeom>
          <a:noFill/>
        </p:spPr>
        <p:txBody>
          <a:bodyPr wrap="none" lIns="91439" tIns="45719" rIns="91439" bIns="45719" rtlCol="0">
            <a:spAutoFit/>
          </a:bodyPr>
          <a:lstStyle/>
          <a:p>
            <a:r>
              <a:rPr lang="en-US" altLang="ja-JP" sz="2000" b="1" dirty="0">
                <a:solidFill>
                  <a:srgbClr val="000000"/>
                </a:solidFill>
                <a:latin typeface="Helvetica"/>
                <a:ea typeface="ヒラギノ角ゴ ProN W6"/>
                <a:cs typeface="Helvetica"/>
              </a:rPr>
              <a:t>w/o </a:t>
            </a:r>
            <a:r>
              <a:rPr lang="en-US" altLang="ja-JP" sz="2000" b="1" i="1" dirty="0" err="1">
                <a:solidFill>
                  <a:srgbClr val="000000"/>
                </a:solidFill>
                <a:latin typeface="Helvetica"/>
                <a:ea typeface="ヒラギノ角ゴ ProN W6"/>
                <a:cs typeface="Helvetica"/>
              </a:rPr>
              <a:t>B</a:t>
            </a:r>
            <a:r>
              <a:rPr lang="en-US" altLang="ja-JP" sz="2000" b="1" baseline="-25000" dirty="0" err="1">
                <a:solidFill>
                  <a:srgbClr val="000000"/>
                </a:solidFill>
                <a:latin typeface="Helvetica"/>
                <a:ea typeface="ヒラギノ角ゴ ProN W6"/>
                <a:cs typeface="Helvetica"/>
              </a:rPr>
              <a:t>ext</a:t>
            </a:r>
            <a:endParaRPr lang="ja-JP" altLang="en-US" sz="2000" b="1" dirty="0">
              <a:solidFill>
                <a:srgbClr val="000000"/>
              </a:solidFill>
              <a:latin typeface="Helvetica"/>
              <a:ea typeface="ヒラギノ角ゴ ProN W6"/>
              <a:cs typeface="Helvetica"/>
            </a:endParaRPr>
          </a:p>
        </p:txBody>
      </p:sp>
      <p:sp>
        <p:nvSpPr>
          <p:cNvPr id="42" name="テキスト ボックス 41"/>
          <p:cNvSpPr txBox="1"/>
          <p:nvPr/>
        </p:nvSpPr>
        <p:spPr>
          <a:xfrm>
            <a:off x="6578357" y="1634506"/>
            <a:ext cx="959033" cy="400110"/>
          </a:xfrm>
          <a:prstGeom prst="rect">
            <a:avLst/>
          </a:prstGeom>
          <a:noFill/>
        </p:spPr>
        <p:txBody>
          <a:bodyPr wrap="none" lIns="91439" tIns="45719" rIns="91439" bIns="45719" rtlCol="0">
            <a:spAutoFit/>
          </a:bodyPr>
          <a:lstStyle/>
          <a:p>
            <a:r>
              <a:rPr lang="en-US" altLang="ja-JP" sz="2000" b="1" dirty="0">
                <a:solidFill>
                  <a:srgbClr val="FF0000"/>
                </a:solidFill>
                <a:latin typeface="Helvetica"/>
                <a:ea typeface="ヒラギノ角ゴ ProN W6"/>
                <a:cs typeface="Helvetica"/>
              </a:rPr>
              <a:t>w/ </a:t>
            </a:r>
            <a:r>
              <a:rPr lang="en-US" altLang="ja-JP" sz="2000" b="1" i="1" dirty="0" err="1">
                <a:solidFill>
                  <a:srgbClr val="FF0000"/>
                </a:solidFill>
                <a:latin typeface="Helvetica"/>
                <a:ea typeface="ヒラギノ角ゴ ProN W6"/>
                <a:cs typeface="Helvetica"/>
              </a:rPr>
              <a:t>B</a:t>
            </a:r>
            <a:r>
              <a:rPr lang="en-US" altLang="ja-JP" sz="2000" b="1" baseline="-25000" dirty="0" err="1">
                <a:solidFill>
                  <a:srgbClr val="FF0000"/>
                </a:solidFill>
                <a:latin typeface="Helvetica"/>
                <a:ea typeface="ヒラギノ角ゴ ProN W6"/>
                <a:cs typeface="Helvetica"/>
              </a:rPr>
              <a:t>ext</a:t>
            </a:r>
            <a:endParaRPr lang="ja-JP" altLang="en-US" sz="2000" b="1" dirty="0">
              <a:solidFill>
                <a:srgbClr val="FF0000"/>
              </a:solidFill>
              <a:latin typeface="Helvetica"/>
              <a:ea typeface="ヒラギノ角ゴ ProN W6"/>
              <a:cs typeface="Helvetica"/>
            </a:endParaRPr>
          </a:p>
        </p:txBody>
      </p:sp>
      <p:grpSp>
        <p:nvGrpSpPr>
          <p:cNvPr id="44" name="図形グループ 43"/>
          <p:cNvGrpSpPr/>
          <p:nvPr/>
        </p:nvGrpSpPr>
        <p:grpSpPr>
          <a:xfrm>
            <a:off x="6429967" y="3913241"/>
            <a:ext cx="2284341" cy="2143380"/>
            <a:chOff x="6256483" y="4600320"/>
            <a:chExt cx="2406158" cy="2257680"/>
          </a:xfrm>
        </p:grpSpPr>
        <p:pic>
          <p:nvPicPr>
            <p:cNvPr id="45" name="Imagen 10" descr="rhof.PNG"/>
            <p:cNvPicPr>
              <a:picLocks noChangeAspect="1"/>
            </p:cNvPicPr>
            <p:nvPr/>
          </p:nvPicPr>
          <p:blipFill rotWithShape="1">
            <a:blip r:embed="rId6" cstate="print"/>
            <a:srcRect b="17121"/>
            <a:stretch/>
          </p:blipFill>
          <p:spPr>
            <a:xfrm rot="16200000">
              <a:off x="5732009" y="5124794"/>
              <a:ext cx="2257680" cy="1208732"/>
            </a:xfrm>
            <a:prstGeom prst="rect">
              <a:avLst/>
            </a:prstGeom>
          </p:spPr>
        </p:pic>
        <p:pic>
          <p:nvPicPr>
            <p:cNvPr id="46" name="Imagen 10" descr="rhof.PNG"/>
            <p:cNvPicPr>
              <a:picLocks noChangeAspect="1"/>
            </p:cNvPicPr>
            <p:nvPr/>
          </p:nvPicPr>
          <p:blipFill rotWithShape="1">
            <a:blip r:embed="rId6" cstate="print"/>
            <a:srcRect b="17121"/>
            <a:stretch/>
          </p:blipFill>
          <p:spPr>
            <a:xfrm rot="5400000" flipH="1">
              <a:off x="6929435" y="5124794"/>
              <a:ext cx="2257680" cy="1208732"/>
            </a:xfrm>
            <a:prstGeom prst="rect">
              <a:avLst/>
            </a:prstGeom>
          </p:spPr>
        </p:pic>
      </p:grpSp>
      <p:cxnSp>
        <p:nvCxnSpPr>
          <p:cNvPr id="47" name="直線コネクタ 46"/>
          <p:cNvCxnSpPr/>
          <p:nvPr/>
        </p:nvCxnSpPr>
        <p:spPr bwMode="auto">
          <a:xfrm rot="16200000" flipH="1">
            <a:off x="7565112" y="5054423"/>
            <a:ext cx="1534519" cy="0"/>
          </a:xfrm>
          <a:prstGeom prst="line">
            <a:avLst/>
          </a:prstGeom>
          <a:blipFill dpi="0" rotWithShape="0">
            <a:blip r:embed="rId5"/>
            <a:srcRect/>
            <a:tile tx="0" ty="0" sx="100000" sy="100000" flip="none" algn="tl"/>
          </a:blipFill>
          <a:ln w="25400" cap="flat" cmpd="sng" algn="ctr">
            <a:solidFill>
              <a:schemeClr val="bg1"/>
            </a:solidFill>
            <a:prstDash val="solid"/>
            <a:round/>
            <a:headEnd type="triangle" w="med" len="med"/>
            <a:tailEnd type="none" w="med" len="med"/>
          </a:ln>
          <a:effectLst/>
        </p:spPr>
      </p:cxnSp>
      <p:sp>
        <p:nvSpPr>
          <p:cNvPr id="48" name="テキスト ボックス 47"/>
          <p:cNvSpPr txBox="1"/>
          <p:nvPr/>
        </p:nvSpPr>
        <p:spPr>
          <a:xfrm>
            <a:off x="7855205" y="4754966"/>
            <a:ext cx="477164" cy="400101"/>
          </a:xfrm>
          <a:prstGeom prst="rect">
            <a:avLst/>
          </a:prstGeom>
          <a:noFill/>
        </p:spPr>
        <p:txBody>
          <a:bodyPr wrap="none" lIns="91436" tIns="45716" rIns="91436" bIns="45716" rtlCol="0">
            <a:spAutoFit/>
          </a:bodyPr>
          <a:lstStyle/>
          <a:p>
            <a:r>
              <a:rPr lang="en-US" altLang="ja-JP" sz="2000" b="1" i="1" dirty="0" err="1">
                <a:solidFill>
                  <a:srgbClr val="FFFFFF"/>
                </a:solidFill>
                <a:latin typeface="Helvetica"/>
                <a:ea typeface="ＭＳ Ｐゴシック"/>
                <a:cs typeface="Helvetica"/>
              </a:rPr>
              <a:t>B</a:t>
            </a:r>
            <a:r>
              <a:rPr lang="en-US" altLang="ja-JP" sz="2000" b="1" baseline="-25000" dirty="0" err="1">
                <a:solidFill>
                  <a:srgbClr val="FFFFFF"/>
                </a:solidFill>
                <a:latin typeface="Helvetica"/>
                <a:ea typeface="ＭＳ Ｐゴシック"/>
                <a:cs typeface="Helvetica"/>
              </a:rPr>
              <a:t>z</a:t>
            </a:r>
            <a:endParaRPr lang="ja-JP" altLang="en-US" sz="2000" b="1" dirty="0">
              <a:solidFill>
                <a:srgbClr val="FFFFFF"/>
              </a:solidFill>
              <a:latin typeface="Helvetica"/>
              <a:ea typeface="ＭＳ Ｐゴシック"/>
              <a:cs typeface="Helvetica"/>
            </a:endParaRPr>
          </a:p>
        </p:txBody>
      </p:sp>
      <p:grpSp>
        <p:nvGrpSpPr>
          <p:cNvPr id="25" name="図形グループ 24"/>
          <p:cNvGrpSpPr/>
          <p:nvPr/>
        </p:nvGrpSpPr>
        <p:grpSpPr>
          <a:xfrm>
            <a:off x="539399" y="2003065"/>
            <a:ext cx="2730216" cy="1910890"/>
            <a:chOff x="2943355" y="5345158"/>
            <a:chExt cx="1994858" cy="1396210"/>
          </a:xfrm>
          <a:noFill/>
        </p:grpSpPr>
        <p:pic>
          <p:nvPicPr>
            <p:cNvPr id="26" name="Picture 14" descr="FE.bmp"/>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43355" y="5345158"/>
              <a:ext cx="1403014" cy="139621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27" name="直線矢印コネクタ 26"/>
            <p:cNvCxnSpPr>
              <a:endCxn id="28" idx="1"/>
            </p:cNvCxnSpPr>
            <p:nvPr/>
          </p:nvCxnSpPr>
          <p:spPr>
            <a:xfrm flipV="1">
              <a:off x="4114395" y="5622155"/>
              <a:ext cx="458782" cy="105939"/>
            </a:xfrm>
            <a:prstGeom prst="straightConnector1">
              <a:avLst/>
            </a:prstGeom>
            <a:grpFill/>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8" name="図 27"/>
            <p:cNvPicPr>
              <a:picLocks noChangeAspect="1"/>
            </p:cNvPicPr>
            <p:nvPr/>
          </p:nvPicPr>
          <p:blipFill>
            <a:blip r:embed="rId8"/>
            <a:stretch>
              <a:fillRect/>
            </a:stretch>
          </p:blipFill>
          <p:spPr>
            <a:xfrm rot="20655348">
              <a:off x="4566199" y="5385676"/>
              <a:ext cx="372014" cy="372014"/>
            </a:xfrm>
            <a:prstGeom prst="rect">
              <a:avLst/>
            </a:prstGeom>
            <a:grpFill/>
          </p:spPr>
        </p:pic>
        <p:cxnSp>
          <p:nvCxnSpPr>
            <p:cNvPr id="49" name="直線コネクタ 48"/>
            <p:cNvCxnSpPr/>
            <p:nvPr/>
          </p:nvCxnSpPr>
          <p:spPr>
            <a:xfrm flipV="1">
              <a:off x="3816344" y="5762625"/>
              <a:ext cx="147114" cy="36747"/>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 name="図形グループ 2"/>
          <p:cNvGrpSpPr/>
          <p:nvPr/>
        </p:nvGrpSpPr>
        <p:grpSpPr>
          <a:xfrm>
            <a:off x="6358048" y="1591993"/>
            <a:ext cx="2360613" cy="2240204"/>
            <a:chOff x="4733144" y="2390123"/>
            <a:chExt cx="2941618" cy="2791574"/>
          </a:xfrm>
        </p:grpSpPr>
        <p:pic>
          <p:nvPicPr>
            <p:cNvPr id="55"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56624" t="43533" r="23101" b="30451"/>
            <a:stretch/>
          </p:blipFill>
          <p:spPr bwMode="auto">
            <a:xfrm>
              <a:off x="4792023" y="2390123"/>
              <a:ext cx="2868618" cy="279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正方形/長方形 58"/>
            <p:cNvSpPr/>
            <p:nvPr/>
          </p:nvSpPr>
          <p:spPr>
            <a:xfrm>
              <a:off x="6954917" y="2564904"/>
              <a:ext cx="344729" cy="14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60" name="正方形/長方形 59"/>
            <p:cNvSpPr/>
            <p:nvPr/>
          </p:nvSpPr>
          <p:spPr>
            <a:xfrm>
              <a:off x="6760034" y="2722755"/>
              <a:ext cx="914728" cy="383529"/>
            </a:xfrm>
            <a:prstGeom prst="rect">
              <a:avLst/>
            </a:prstGeom>
          </p:spPr>
          <p:txBody>
            <a:bodyPr wrap="none">
              <a:spAutoFit/>
            </a:bodyPr>
            <a:lstStyle/>
            <a:p>
              <a:pPr defTabSz="914391"/>
              <a:r>
                <a:rPr lang="en-US" altLang="ja-JP"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10um</a:t>
              </a:r>
            </a:p>
          </p:txBody>
        </p:sp>
        <p:sp>
          <p:nvSpPr>
            <p:cNvPr id="61" name="正方形/長方形 60"/>
            <p:cNvSpPr/>
            <p:nvPr/>
          </p:nvSpPr>
          <p:spPr>
            <a:xfrm>
              <a:off x="4733144" y="2394111"/>
              <a:ext cx="1796439" cy="421881"/>
            </a:xfrm>
            <a:prstGeom prst="rect">
              <a:avLst/>
            </a:prstGeom>
          </p:spPr>
          <p:txBody>
            <a:bodyPr wrap="none">
              <a:spAutoFit/>
            </a:bodyPr>
            <a:lstStyle/>
            <a:p>
              <a:pPr defTabSz="914391"/>
              <a:r>
                <a:rPr lang="en-US" altLang="ja-JP" sz="1600" b="1"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with B-field</a:t>
              </a:r>
            </a:p>
          </p:txBody>
        </p:sp>
      </p:grpSp>
      <p:grpSp>
        <p:nvGrpSpPr>
          <p:cNvPr id="4" name="図形グループ 3"/>
          <p:cNvGrpSpPr/>
          <p:nvPr/>
        </p:nvGrpSpPr>
        <p:grpSpPr>
          <a:xfrm>
            <a:off x="3548294" y="1567153"/>
            <a:ext cx="2473946" cy="2265044"/>
            <a:chOff x="243211" y="2430322"/>
            <a:chExt cx="3068299" cy="2809208"/>
          </a:xfrm>
        </p:grpSpPr>
        <p:pic>
          <p:nvPicPr>
            <p:cNvPr id="62"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51025" t="36599" r="29666" b="39786"/>
            <a:stretch/>
          </p:blipFill>
          <p:spPr bwMode="auto">
            <a:xfrm>
              <a:off x="243211" y="2439592"/>
              <a:ext cx="2992879" cy="279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正方形/長方形 62"/>
            <p:cNvSpPr/>
            <p:nvPr/>
          </p:nvSpPr>
          <p:spPr>
            <a:xfrm>
              <a:off x="2595981" y="2584303"/>
              <a:ext cx="344729" cy="143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1"/>
              <a:endParaRPr lang="ja-JP" altLang="en-US">
                <a:solidFill>
                  <a:prstClr val="white"/>
                </a:solidFill>
                <a:latin typeface="Calibri"/>
                <a:ea typeface="ＭＳ Ｐゴシック"/>
              </a:endParaRPr>
            </a:p>
          </p:txBody>
        </p:sp>
        <p:sp>
          <p:nvSpPr>
            <p:cNvPr id="64" name="正方形/長方形 63"/>
            <p:cNvSpPr/>
            <p:nvPr/>
          </p:nvSpPr>
          <p:spPr>
            <a:xfrm>
              <a:off x="2401098" y="2730533"/>
              <a:ext cx="910412" cy="381719"/>
            </a:xfrm>
            <a:prstGeom prst="rect">
              <a:avLst/>
            </a:prstGeom>
          </p:spPr>
          <p:txBody>
            <a:bodyPr wrap="none">
              <a:spAutoFit/>
            </a:bodyPr>
            <a:lstStyle/>
            <a:p>
              <a:pPr defTabSz="914391"/>
              <a:r>
                <a:rPr lang="en-US" altLang="ja-JP" sz="1400"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10um</a:t>
              </a:r>
            </a:p>
          </p:txBody>
        </p:sp>
        <p:sp>
          <p:nvSpPr>
            <p:cNvPr id="65" name="正方形/長方形 64"/>
            <p:cNvSpPr/>
            <p:nvPr/>
          </p:nvSpPr>
          <p:spPr>
            <a:xfrm>
              <a:off x="277380" y="2430322"/>
              <a:ext cx="1747580" cy="419890"/>
            </a:xfrm>
            <a:prstGeom prst="rect">
              <a:avLst/>
            </a:prstGeom>
          </p:spPr>
          <p:txBody>
            <a:bodyPr wrap="none">
              <a:spAutoFit/>
            </a:bodyPr>
            <a:lstStyle/>
            <a:p>
              <a:pPr defTabSz="914391"/>
              <a:r>
                <a:rPr lang="en-US" altLang="ja-JP" sz="1600" b="1"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w/o B-field</a:t>
              </a:r>
            </a:p>
          </p:txBody>
        </p:sp>
      </p:grpSp>
      <p:sp>
        <p:nvSpPr>
          <p:cNvPr id="2" name="正方形/長方形 1"/>
          <p:cNvSpPr/>
          <p:nvPr/>
        </p:nvSpPr>
        <p:spPr>
          <a:xfrm>
            <a:off x="539399" y="6234597"/>
            <a:ext cx="8395412" cy="400110"/>
          </a:xfrm>
          <a:prstGeom prst="rect">
            <a:avLst/>
          </a:prstGeom>
        </p:spPr>
        <p:txBody>
          <a:bodyPr wrap="square" lIns="91439" tIns="45719" rIns="91439" bIns="45719">
            <a:spAutoFit/>
          </a:bodyPr>
          <a:lstStyle/>
          <a:p>
            <a:pPr defTabSz="822920" fontAlgn="base">
              <a:spcBef>
                <a:spcPct val="0"/>
              </a:spcBef>
              <a:spcAft>
                <a:spcPct val="0"/>
              </a:spcAft>
            </a:pPr>
            <a:r>
              <a:rPr kumimoji="0" lang="en-US" altLang="ja-JP" sz="2000" b="1" dirty="0">
                <a:solidFill>
                  <a:srgbClr val="000090"/>
                </a:solidFill>
                <a:latin typeface="メイリオ" panose="020B0604030504040204" pitchFamily="50" charset="-128"/>
                <a:ea typeface="メイリオ" panose="020B0604030504040204" pitchFamily="50" charset="-128"/>
                <a:cs typeface="メイリオ" panose="020B0604030504040204" pitchFamily="50" charset="-128"/>
                <a:sym typeface="Gill Sans" charset="0"/>
              </a:rPr>
              <a:t>Kilo Tesla magnetic field guides relativistic electron beam.</a:t>
            </a:r>
            <a:endParaRPr kumimoji="0" lang="en-US" altLang="ja-JP" sz="20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sym typeface="Gill Sans" charset="0"/>
            </a:endParaRPr>
          </a:p>
        </p:txBody>
      </p:sp>
      <p:sp>
        <p:nvSpPr>
          <p:cNvPr id="39" name="正方形/長方形 38"/>
          <p:cNvSpPr/>
          <p:nvPr/>
        </p:nvSpPr>
        <p:spPr>
          <a:xfrm>
            <a:off x="1012686" y="12085"/>
            <a:ext cx="7155804" cy="590929"/>
          </a:xfrm>
          <a:prstGeom prst="rect">
            <a:avLst/>
          </a:prstGeom>
        </p:spPr>
        <p:txBody>
          <a:bodyPr wrap="none" lIns="91439" tIns="45719" rIns="91439" bIns="45719">
            <a:spAutoFit/>
          </a:bodyPr>
          <a:lstStyle/>
          <a:p>
            <a:pPr algn="ctr" defTabSz="912804">
              <a:tabLst>
                <a:tab pos="836605" algn="l"/>
              </a:tabLst>
            </a:pPr>
            <a:r>
              <a:rPr kumimoji="0" lang="en-US" altLang="ja-JP"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Gill Sans" charset="0"/>
              </a:rPr>
              <a:t>Guiding REB Campaign: Results</a:t>
            </a:r>
            <a:endParaRPr kumimoji="0" lang="ja-JP" altLang="en-US" sz="3200" b="1" dirty="0">
              <a:solidFill>
                <a:srgbClr val="00206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sym typeface="Gill Sans" charset="0"/>
            </a:endParaRPr>
          </a:p>
        </p:txBody>
      </p:sp>
      <p:pic>
        <p:nvPicPr>
          <p:cNvPr id="40" name="Picture 2"/>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8190" y="0"/>
            <a:ext cx="685800" cy="61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3" name="Picture 1"/>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504" y="0"/>
            <a:ext cx="587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50" name="Rectangle 6"/>
          <p:cNvSpPr>
            <a:spLocks noChangeArrowheads="1"/>
          </p:cNvSpPr>
          <p:nvPr/>
        </p:nvSpPr>
        <p:spPr bwMode="auto">
          <a:xfrm>
            <a:off x="8382000" y="6545263"/>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6" rIns="91436" bIns="45716"/>
          <a:lstStyle/>
          <a:p>
            <a:pPr algn="r" defTabSz="914391">
              <a:defRPr/>
            </a:pPr>
            <a:r>
              <a:rPr lang="en-US" altLang="ja-JP" dirty="0" smtClean="0">
                <a:solidFill>
                  <a:srgbClr val="000000"/>
                </a:solidFill>
                <a:latin typeface="Arial" charset="0"/>
                <a:ea typeface="ＭＳ Ｐゴシック"/>
                <a:cs typeface="ＭＳ Ｐゴシック"/>
              </a:rPr>
              <a:t>14</a:t>
            </a:r>
            <a:endParaRPr lang="en-US" altLang="ja-JP" dirty="0">
              <a:solidFill>
                <a:srgbClr val="000000"/>
              </a:solidFill>
              <a:latin typeface="Arial" charset="0"/>
              <a:ea typeface="ＭＳ Ｐゴシック"/>
              <a:cs typeface="ＭＳ Ｐゴシック"/>
            </a:endParaRPr>
          </a:p>
        </p:txBody>
      </p:sp>
      <p:sp>
        <p:nvSpPr>
          <p:cNvPr id="37" name="正方形/長方形 36"/>
          <p:cNvSpPr/>
          <p:nvPr/>
        </p:nvSpPr>
        <p:spPr>
          <a:xfrm>
            <a:off x="2691212" y="1003958"/>
            <a:ext cx="6558629" cy="646331"/>
          </a:xfrm>
          <a:prstGeom prst="rect">
            <a:avLst/>
          </a:prstGeom>
        </p:spPr>
        <p:txBody>
          <a:bodyPr wrap="square" lIns="91439" tIns="45719" rIns="91439" bIns="45719">
            <a:spAutoFit/>
          </a:bodyPr>
          <a:lstStyle/>
          <a:p>
            <a:pPr defTabSz="457043"/>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Spatial spread of REB after long distance traverse</a:t>
            </a:r>
          </a:p>
          <a:p>
            <a:pPr defTabSz="457043"/>
            <a:r>
              <a:rPr lang="en-US" altLang="ja-JP" b="1"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X1/2 size, X8 intensity</a:t>
            </a:r>
            <a:endParaRPr lang="en-US" altLang="ja-JP"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7020719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2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Times"/>
        <a:ea typeface="Osaka"/>
        <a:cs typeface="Osaka"/>
      </a:majorFont>
      <a:minorFont>
        <a:latin typeface="Time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5_PPT_UNC_V8.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sng" strike="noStrike" cap="none" normalizeH="0" baseline="0">
            <a:ln>
              <a:noFill/>
            </a:ln>
            <a:solidFill>
              <a:schemeClr val="tx1"/>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sng" strike="noStrike" cap="none" normalizeH="0" baseline="0">
            <a:ln>
              <a:noFill/>
            </a:ln>
            <a:solidFill>
              <a:schemeClr val="tx1"/>
            </a:solidFill>
            <a:effectLst/>
            <a:latin typeface="Times New Roman" charset="0"/>
            <a:ea typeface="ＭＳ Ｐゴシック" charset="0"/>
            <a:cs typeface="ＭＳ Ｐゴシック" charset="0"/>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 白紙">
  <a:themeElements>
    <a:clrScheme name="">
      <a:dk1>
        <a:srgbClr val="000000"/>
      </a:dk1>
      <a:lt1>
        <a:srgbClr val="FFFFFF"/>
      </a:lt1>
      <a:dk2>
        <a:srgbClr val="000000"/>
      </a:dk2>
      <a:lt2>
        <a:srgbClr val="000000"/>
      </a:lt2>
      <a:accent1>
        <a:srgbClr val="222222"/>
      </a:accent1>
      <a:accent2>
        <a:srgbClr val="333399"/>
      </a:accent2>
      <a:accent3>
        <a:srgbClr val="FFFFFF"/>
      </a:accent3>
      <a:accent4>
        <a:srgbClr val="000000"/>
      </a:accent4>
      <a:accent5>
        <a:srgbClr val="ABABAB"/>
      </a:accent5>
      <a:accent6>
        <a:srgbClr val="2D2D8A"/>
      </a:accent6>
      <a:hlink>
        <a:srgbClr val="009999"/>
      </a:hlink>
      <a:folHlink>
        <a:srgbClr val="99CC00"/>
      </a:folHlink>
    </a:clrScheme>
    <a:fontScheme name="Default - 白紙">
      <a:majorFont>
        <a:latin typeface="Arial Bold"/>
        <a:ea typeface="ヒラギノ角ゴ ProN W6"/>
        <a:cs typeface="ヒラギノ角ゴ ProN W6"/>
      </a:majorFont>
      <a:minorFont>
        <a:latin typeface="Aria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白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4_タイトル＆箇条書き ">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タイトル＆箇条書き ">
      <a:majorFont>
        <a:latin typeface="Arial"/>
        <a:ea typeface="ヒラギノ角ゴ ProN W6"/>
        <a:cs typeface="ヒラギノ角ゴ ProN W6"/>
      </a:majorFont>
      <a:minorFont>
        <a:latin typeface="Arial"/>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タイトル＆箇条書き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71770</TotalTime>
  <Words>3066</Words>
  <Application>Microsoft Macintosh PowerPoint</Application>
  <PresentationFormat>画面に合わせる (4:3)</PresentationFormat>
  <Paragraphs>384</Paragraphs>
  <Slides>20</Slides>
  <Notes>17</Notes>
  <HiddenSlides>0</HiddenSlides>
  <MMClips>1</MMClips>
  <ScaleCrop>false</ScaleCrop>
  <HeadingPairs>
    <vt:vector size="4" baseType="variant">
      <vt:variant>
        <vt:lpstr>テーマ</vt:lpstr>
      </vt:variant>
      <vt:variant>
        <vt:i4>14</vt:i4>
      </vt:variant>
      <vt:variant>
        <vt:lpstr>スライド タイトル</vt:lpstr>
      </vt:variant>
      <vt:variant>
        <vt:i4>20</vt:i4>
      </vt:variant>
    </vt:vector>
  </HeadingPairs>
  <TitlesOfParts>
    <vt:vector size="34" baseType="lpstr">
      <vt:lpstr>12_タイトル＆箇条書き </vt:lpstr>
      <vt:lpstr>2015_PPT_UNC_V8.28</vt:lpstr>
      <vt:lpstr>4_標準デザイン</vt:lpstr>
      <vt:lpstr>8_Office ​​テーマ</vt:lpstr>
      <vt:lpstr>16_Office ​​テーマ</vt:lpstr>
      <vt:lpstr>3_Default - 白紙</vt:lpstr>
      <vt:lpstr>3_ホワイト</vt:lpstr>
      <vt:lpstr>Thème Office</vt:lpstr>
      <vt:lpstr>14_タイトル＆箇条書き </vt:lpstr>
      <vt:lpstr>4_Office ​​テーマ</vt:lpstr>
      <vt:lpstr>4_ホワイト</vt:lpstr>
      <vt:lpstr>5_ホワイト</vt:lpstr>
      <vt:lpstr>新しいプレゼンテーション</vt:lpstr>
      <vt:lpstr>1_ホワイト</vt:lpstr>
      <vt:lpstr>PowerPoint プレゼンテーション</vt:lpstr>
      <vt:lpstr>FIREX  Fast Ignition Realization EXperiment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藤岡 慎介</dc:creator>
  <cp:lastModifiedBy>AZECHI Hiroshi</cp:lastModifiedBy>
  <cp:revision>1116</cp:revision>
  <cp:lastPrinted>2016-10-18T02:44:53Z</cp:lastPrinted>
  <dcterms:created xsi:type="dcterms:W3CDTF">2011-09-20T10:39:20Z</dcterms:created>
  <dcterms:modified xsi:type="dcterms:W3CDTF">2016-12-14T15:09:52Z</dcterms:modified>
</cp:coreProperties>
</file>